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874" r:id="rId7"/>
  </p:sldMasterIdLst>
  <p:notesMasterIdLst>
    <p:notesMasterId r:id="rId25"/>
  </p:notesMasterIdLst>
  <p:handoutMasterIdLst>
    <p:handoutMasterId r:id="rId26"/>
  </p:handoutMasterIdLst>
  <p:sldIdLst>
    <p:sldId id="518" r:id="rId8"/>
    <p:sldId id="493" r:id="rId9"/>
    <p:sldId id="534" r:id="rId10"/>
    <p:sldId id="596" r:id="rId11"/>
    <p:sldId id="582" r:id="rId12"/>
    <p:sldId id="593" r:id="rId13"/>
    <p:sldId id="588" r:id="rId14"/>
    <p:sldId id="589" r:id="rId15"/>
    <p:sldId id="584" r:id="rId16"/>
    <p:sldId id="595" r:id="rId17"/>
    <p:sldId id="580" r:id="rId18"/>
    <p:sldId id="572" r:id="rId19"/>
    <p:sldId id="573" r:id="rId20"/>
    <p:sldId id="578" r:id="rId21"/>
    <p:sldId id="577" r:id="rId22"/>
    <p:sldId id="563" r:id="rId23"/>
    <p:sldId id="5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uvageau, Joannie" initials="SJ" lastIdx="16" clrIdx="0">
    <p:extLst>
      <p:ext uri="{19B8F6BF-5375-455C-9EA6-DF929625EA0E}">
        <p15:presenceInfo xmlns:p15="http://schemas.microsoft.com/office/powerpoint/2012/main" userId="S-1-5-21-3641078771-3653456904-245653651-1738683" providerId="AD"/>
      </p:ext>
    </p:extLst>
  </p:cmAuthor>
  <p:cmAuthor id="2" name="Karen G Sellers" initials="KGS" lastIdx="8" clrIdx="1">
    <p:extLst>
      <p:ext uri="{19B8F6BF-5375-455C-9EA6-DF929625EA0E}">
        <p15:presenceInfo xmlns:p15="http://schemas.microsoft.com/office/powerpoint/2012/main" userId="S-1-5-21-682003330-1383384898-1801674531-29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C25"/>
    <a:srgbClr val="E31937"/>
    <a:srgbClr val="E1E1E1"/>
    <a:srgbClr val="1E5D37"/>
    <a:srgbClr val="FFC399"/>
    <a:srgbClr val="FF6A00"/>
    <a:srgbClr val="FFCDD2"/>
    <a:srgbClr val="650A21"/>
    <a:srgbClr val="D6A5B1"/>
    <a:srgbClr val="CB7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47" autoAdjust="0"/>
    <p:restoredTop sz="96405" autoAdjust="0"/>
  </p:normalViewPr>
  <p:slideViewPr>
    <p:cSldViewPr snapToGrid="0">
      <p:cViewPr varScale="1">
        <p:scale>
          <a:sx n="86" d="100"/>
          <a:sy n="86" d="100"/>
        </p:scale>
        <p:origin x="461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7772"/>
    </p:cViewPr>
  </p:sorterViewPr>
  <p:notesViewPr>
    <p:cSldViewPr snapToGrid="0">
      <p:cViewPr varScale="1">
        <p:scale>
          <a:sx n="105" d="100"/>
          <a:sy n="105" d="100"/>
        </p:scale>
        <p:origin x="3232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24" Type="http://schemas.openxmlformats.org/officeDocument/2006/relationships/slide" Target="slides/slide17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30" Type="http://schemas.openxmlformats.org/officeDocument/2006/relationships/theme" Target="theme/theme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0142-0A92-499C-9E53-36958F98D275}" type="slidenum">
              <a:rPr lang="en-CA" smtClean="0">
                <a:latin typeface="Arial" pitchFamily="34" charset="0"/>
              </a:rPr>
              <a:pPr/>
              <a:t>‹#›</a:t>
            </a:fld>
            <a:endParaRPr lang="en-CA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346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5D7A87D-1CDA-443F-BAE3-82C9C05446C3}" type="datetimeFigureOut">
              <a:rPr lang="en-CA" smtClean="0"/>
              <a:pPr/>
              <a:t>2022-09-30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20B9C825-F38E-45BB-92C1-043DE61C918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2721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313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03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1704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998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146FB1F-1288-0940-9045-C8D45B183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7755" y="664970"/>
            <a:ext cx="4668116" cy="291087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ts val="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6500"/>
            </a:lvl1pPr>
          </a:lstStyle>
          <a:p>
            <a:pPr lvl="0"/>
            <a:r>
              <a:rPr lang="en-CA" dirty="0"/>
              <a:t>Presentation title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5CD6B7C3-552A-1644-82F4-B1B9359D14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4173805"/>
            <a:ext cx="4698710" cy="76527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00" b="0"/>
            </a:lvl1pPr>
          </a:lstStyle>
          <a:p>
            <a:pPr lvl="0"/>
            <a:r>
              <a:rPr lang="en-CA" dirty="0"/>
              <a:t>Name, role</a:t>
            </a:r>
            <a:br>
              <a:rPr lang="en-CA" dirty="0"/>
            </a:br>
            <a:r>
              <a:rPr lang="en-CA" dirty="0"/>
              <a:t>Date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651954F-2676-5244-99E5-686FBF8B3F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3" y="5372174"/>
            <a:ext cx="1549400" cy="720651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42038" y="777875"/>
            <a:ext cx="5308600" cy="529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868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673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with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28463E-6F5A-C34E-9F76-CF7CF438D3F3}"/>
              </a:ext>
            </a:extLst>
          </p:cNvPr>
          <p:cNvSpPr/>
          <p:nvPr userDrawn="1"/>
        </p:nvSpPr>
        <p:spPr bwMode="gray">
          <a:xfrm>
            <a:off x="0" y="0"/>
            <a:ext cx="12196800" cy="3214800"/>
          </a:xfrm>
          <a:prstGeom prst="rect">
            <a:avLst/>
          </a:prstGeom>
          <a:gradFill>
            <a:gsLst>
              <a:gs pos="100000">
                <a:srgbClr val="991F3D"/>
              </a:gs>
              <a:gs pos="66000">
                <a:srgbClr val="E31937"/>
              </a:gs>
              <a:gs pos="33000">
                <a:srgbClr val="FF6A00"/>
              </a:gs>
              <a:gs pos="0">
                <a:srgbClr val="FFCDD2"/>
              </a:gs>
            </a:gsLst>
            <a:lin ang="108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B4D4F43-FCC4-7940-BF26-80BC3EFA5D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766763" y="713658"/>
            <a:ext cx="10658475" cy="18736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B55AD79-E89E-F94C-8E6E-47E81BAAFE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6763" y="3429000"/>
            <a:ext cx="3060700" cy="26638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600"/>
              </a:spcBef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90C4A5E-806F-B449-9FC2-674DB43D37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1050" y="3429000"/>
            <a:ext cx="3024188" cy="266429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600"/>
              </a:spcBef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A1CE38-9517-C04D-BD3C-785CE4AAB5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83113" y="3429000"/>
            <a:ext cx="3025776" cy="266429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600"/>
              </a:spcBef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F7397D48-6C1F-0F4B-81AD-71A51B496E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63034" y="6264308"/>
            <a:ext cx="261660" cy="169200"/>
          </a:xfrm>
        </p:spPr>
        <p:txBody>
          <a:bodyPr>
            <a:noAutofit/>
          </a:bodyPr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694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>
            <a:extLst>
              <a:ext uri="{FF2B5EF4-FFF2-40B4-BE49-F238E27FC236}">
                <a16:creationId xmlns:a16="http://schemas.microsoft.com/office/drawing/2014/main" id="{7AAD05C6-28F2-5949-86F2-1B5BC7639AC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6763" y="1573201"/>
            <a:ext cx="2305050" cy="22457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C61204A-C4F4-F447-8AE2-F98A13E570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4" y="3957329"/>
            <a:ext cx="2305050" cy="6146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1"/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 </a:t>
            </a:r>
            <a:r>
              <a:rPr lang="en-CA" dirty="0" err="1"/>
              <a:t>Lastname</a:t>
            </a:r>
            <a:endParaRPr lang="en-CA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6D748139-EEC9-3443-A40E-44E57A58A3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4" y="4728184"/>
            <a:ext cx="2305050" cy="13646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/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Short description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58ECA42-F963-A040-A103-87B70E6AEE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27463" y="1571893"/>
            <a:ext cx="2066925" cy="328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CA" dirty="0"/>
              <a:t>Training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98004762-0448-1B4A-8FEF-D3D363CEA9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1206" y="1567053"/>
            <a:ext cx="2066925" cy="328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CA" dirty="0"/>
              <a:t>Experience</a:t>
            </a:r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A8684217-8B73-6846-8964-A3D5A8B8F8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38819" y="1567053"/>
            <a:ext cx="2066925" cy="328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CA" dirty="0"/>
              <a:t>Skills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20095CCD-CD5E-3949-AE61-F6C4C44501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7463" y="2178757"/>
            <a:ext cx="2076323" cy="3105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/>
              <a:t>Date XXXX– XXXX</a:t>
            </a:r>
          </a:p>
          <a:p>
            <a:pPr lvl="0"/>
            <a:endParaRPr lang="en-CA" dirty="0"/>
          </a:p>
        </p:txBody>
      </p:sp>
      <p:sp>
        <p:nvSpPr>
          <p:cNvPr id="24" name="Espace réservé du texte 12">
            <a:extLst>
              <a:ext uri="{FF2B5EF4-FFF2-40B4-BE49-F238E27FC236}">
                <a16:creationId xmlns:a16="http://schemas.microsoft.com/office/drawing/2014/main" id="{AF74C33C-BE80-3E4F-AD16-B853AFB0DC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27463" y="2510153"/>
            <a:ext cx="2076323" cy="79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Description</a:t>
            </a:r>
          </a:p>
          <a:p>
            <a:pPr lvl="0"/>
            <a:endParaRPr lang="en-CA" dirty="0"/>
          </a:p>
        </p:txBody>
      </p:sp>
      <p:sp>
        <p:nvSpPr>
          <p:cNvPr id="25" name="Espace réservé du texte 12">
            <a:extLst>
              <a:ext uri="{FF2B5EF4-FFF2-40B4-BE49-F238E27FC236}">
                <a16:creationId xmlns:a16="http://schemas.microsoft.com/office/drawing/2014/main" id="{450C4AEB-3215-D247-8707-2CA376BCFA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27463" y="3577425"/>
            <a:ext cx="2076323" cy="30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/>
              <a:t>Date XXXX– XXXX</a:t>
            </a:r>
          </a:p>
          <a:p>
            <a:pPr lvl="0"/>
            <a:endParaRPr lang="en-CA" dirty="0"/>
          </a:p>
        </p:txBody>
      </p: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id="{8DBD234F-66B6-D24F-8630-18330562C1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27463" y="3908820"/>
            <a:ext cx="2076323" cy="79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Description</a:t>
            </a:r>
          </a:p>
          <a:p>
            <a:pPr lvl="0"/>
            <a:endParaRPr lang="en-CA" dirty="0"/>
          </a:p>
        </p:txBody>
      </p:sp>
      <p:sp>
        <p:nvSpPr>
          <p:cNvPr id="27" name="Espace réservé du texte 12">
            <a:extLst>
              <a:ext uri="{FF2B5EF4-FFF2-40B4-BE49-F238E27FC236}">
                <a16:creationId xmlns:a16="http://schemas.microsoft.com/office/drawing/2014/main" id="{91D5779F-40F4-114C-8F51-0E0ED58016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7463" y="4973153"/>
            <a:ext cx="2076323" cy="3105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/>
              <a:t>Date XXXX– XXXX</a:t>
            </a:r>
          </a:p>
          <a:p>
            <a:pPr lvl="0"/>
            <a:endParaRPr lang="en-CA" dirty="0"/>
          </a:p>
        </p:txBody>
      </p:sp>
      <p:sp>
        <p:nvSpPr>
          <p:cNvPr id="28" name="Espace réservé du texte 12">
            <a:extLst>
              <a:ext uri="{FF2B5EF4-FFF2-40B4-BE49-F238E27FC236}">
                <a16:creationId xmlns:a16="http://schemas.microsoft.com/office/drawing/2014/main" id="{02D4596C-769E-D04E-A5B1-EC681DAEE8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7463" y="5296457"/>
            <a:ext cx="2076323" cy="79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Description</a:t>
            </a:r>
          </a:p>
          <a:p>
            <a:pPr lvl="0"/>
            <a:endParaRPr lang="en-CA" dirty="0"/>
          </a:p>
        </p:txBody>
      </p:sp>
      <p:sp>
        <p:nvSpPr>
          <p:cNvPr id="40" name="Espace réservé du texte 12">
            <a:extLst>
              <a:ext uri="{FF2B5EF4-FFF2-40B4-BE49-F238E27FC236}">
                <a16:creationId xmlns:a16="http://schemas.microsoft.com/office/drawing/2014/main" id="{47888554-5D19-8841-B473-5B61BFF2C1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01206" y="2171405"/>
            <a:ext cx="2076323" cy="3105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/>
              <a:t>Date XXXX– XXXX</a:t>
            </a:r>
          </a:p>
          <a:p>
            <a:pPr lvl="0"/>
            <a:endParaRPr lang="en-CA" dirty="0"/>
          </a:p>
        </p:txBody>
      </p:sp>
      <p:sp>
        <p:nvSpPr>
          <p:cNvPr id="41" name="Espace réservé du texte 12">
            <a:extLst>
              <a:ext uri="{FF2B5EF4-FFF2-40B4-BE49-F238E27FC236}">
                <a16:creationId xmlns:a16="http://schemas.microsoft.com/office/drawing/2014/main" id="{3970DAEB-7645-454B-8955-9052575C98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01206" y="2502801"/>
            <a:ext cx="2076323" cy="79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Description</a:t>
            </a:r>
          </a:p>
          <a:p>
            <a:pPr lvl="0"/>
            <a:endParaRPr lang="en-CA" dirty="0"/>
          </a:p>
        </p:txBody>
      </p:sp>
      <p:sp>
        <p:nvSpPr>
          <p:cNvPr id="42" name="Espace réservé du texte 12">
            <a:extLst>
              <a:ext uri="{FF2B5EF4-FFF2-40B4-BE49-F238E27FC236}">
                <a16:creationId xmlns:a16="http://schemas.microsoft.com/office/drawing/2014/main" id="{65E9429C-4B9C-2C44-8067-2A7B9774799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01206" y="3583521"/>
            <a:ext cx="2076323" cy="3105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/>
              <a:t>Date XXXX– XXXX</a:t>
            </a:r>
          </a:p>
          <a:p>
            <a:pPr lvl="0"/>
            <a:endParaRPr lang="en-CA" dirty="0"/>
          </a:p>
        </p:txBody>
      </p:sp>
      <p:sp>
        <p:nvSpPr>
          <p:cNvPr id="43" name="Espace réservé du texte 12">
            <a:extLst>
              <a:ext uri="{FF2B5EF4-FFF2-40B4-BE49-F238E27FC236}">
                <a16:creationId xmlns:a16="http://schemas.microsoft.com/office/drawing/2014/main" id="{C620E413-434A-AD48-9D92-DFC651AFAD0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01206" y="3914917"/>
            <a:ext cx="2076323" cy="79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Description</a:t>
            </a:r>
          </a:p>
          <a:p>
            <a:pPr lvl="0"/>
            <a:endParaRPr lang="en-CA" dirty="0"/>
          </a:p>
        </p:txBody>
      </p:sp>
      <p:sp>
        <p:nvSpPr>
          <p:cNvPr id="44" name="Espace réservé du texte 12">
            <a:extLst>
              <a:ext uri="{FF2B5EF4-FFF2-40B4-BE49-F238E27FC236}">
                <a16:creationId xmlns:a16="http://schemas.microsoft.com/office/drawing/2014/main" id="{7CF6FBAA-EDE5-FB49-866C-B8EBCF06E86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01206" y="4970105"/>
            <a:ext cx="2076323" cy="3105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/>
              <a:t>Date XXXX– XXXX</a:t>
            </a:r>
          </a:p>
          <a:p>
            <a:pPr lvl="0"/>
            <a:endParaRPr lang="en-CA" dirty="0"/>
          </a:p>
        </p:txBody>
      </p:sp>
      <p:sp>
        <p:nvSpPr>
          <p:cNvPr id="45" name="Espace réservé du texte 12">
            <a:extLst>
              <a:ext uri="{FF2B5EF4-FFF2-40B4-BE49-F238E27FC236}">
                <a16:creationId xmlns:a16="http://schemas.microsoft.com/office/drawing/2014/main" id="{CBAB841A-326D-C24E-9D5D-1F837FD3C32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01206" y="5293409"/>
            <a:ext cx="2076323" cy="79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Description</a:t>
            </a:r>
          </a:p>
          <a:p>
            <a:pPr lvl="0"/>
            <a:endParaRPr lang="en-CA" dirty="0"/>
          </a:p>
        </p:txBody>
      </p:sp>
      <p:sp>
        <p:nvSpPr>
          <p:cNvPr id="46" name="Espace réservé du texte 12">
            <a:extLst>
              <a:ext uri="{FF2B5EF4-FFF2-40B4-BE49-F238E27FC236}">
                <a16:creationId xmlns:a16="http://schemas.microsoft.com/office/drawing/2014/main" id="{95AD3CFD-2DE9-C943-BA43-8B744BAD8A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38819" y="5689069"/>
            <a:ext cx="2076323" cy="3105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Skills</a:t>
            </a:r>
          </a:p>
          <a:p>
            <a:pPr lvl="0"/>
            <a:endParaRPr lang="en-CA" dirty="0"/>
          </a:p>
        </p:txBody>
      </p:sp>
      <p:sp>
        <p:nvSpPr>
          <p:cNvPr id="47" name="Espace réservé du texte 12">
            <a:extLst>
              <a:ext uri="{FF2B5EF4-FFF2-40B4-BE49-F238E27FC236}">
                <a16:creationId xmlns:a16="http://schemas.microsoft.com/office/drawing/2014/main" id="{243ED50F-FE73-A540-9506-CF3FA6620F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38819" y="2183913"/>
            <a:ext cx="2076323" cy="3105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Skills</a:t>
            </a:r>
          </a:p>
          <a:p>
            <a:pPr lvl="0"/>
            <a:endParaRPr lang="en-CA" dirty="0"/>
          </a:p>
        </p:txBody>
      </p:sp>
      <p:sp>
        <p:nvSpPr>
          <p:cNvPr id="48" name="Espace réservé du texte 12">
            <a:extLst>
              <a:ext uri="{FF2B5EF4-FFF2-40B4-BE49-F238E27FC236}">
                <a16:creationId xmlns:a16="http://schemas.microsoft.com/office/drawing/2014/main" id="{2CCFDE26-46F5-944F-8BF0-84097E7D35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38819" y="2882115"/>
            <a:ext cx="2076323" cy="3105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Skills</a:t>
            </a:r>
          </a:p>
          <a:p>
            <a:pPr lvl="0"/>
            <a:endParaRPr lang="en-CA" dirty="0"/>
          </a:p>
        </p:txBody>
      </p:sp>
      <p:sp>
        <p:nvSpPr>
          <p:cNvPr id="49" name="Espace réservé du texte 12">
            <a:extLst>
              <a:ext uri="{FF2B5EF4-FFF2-40B4-BE49-F238E27FC236}">
                <a16:creationId xmlns:a16="http://schemas.microsoft.com/office/drawing/2014/main" id="{FC6B7BD4-1B8A-954F-85B0-4D37B7C641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38819" y="3567449"/>
            <a:ext cx="2076323" cy="3105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Skills</a:t>
            </a:r>
          </a:p>
          <a:p>
            <a:pPr lvl="0"/>
            <a:endParaRPr lang="en-CA" dirty="0"/>
          </a:p>
        </p:txBody>
      </p:sp>
      <p:sp>
        <p:nvSpPr>
          <p:cNvPr id="50" name="Espace réservé du texte 12">
            <a:extLst>
              <a:ext uri="{FF2B5EF4-FFF2-40B4-BE49-F238E27FC236}">
                <a16:creationId xmlns:a16="http://schemas.microsoft.com/office/drawing/2014/main" id="{133898AB-EC8E-4C43-B65F-51B268B0E38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38819" y="4270366"/>
            <a:ext cx="2076323" cy="3105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Skills</a:t>
            </a:r>
          </a:p>
          <a:p>
            <a:pPr lvl="0"/>
            <a:endParaRPr lang="en-CA" dirty="0"/>
          </a:p>
        </p:txBody>
      </p:sp>
      <p:sp>
        <p:nvSpPr>
          <p:cNvPr id="51" name="Espace réservé du texte 12">
            <a:extLst>
              <a:ext uri="{FF2B5EF4-FFF2-40B4-BE49-F238E27FC236}">
                <a16:creationId xmlns:a16="http://schemas.microsoft.com/office/drawing/2014/main" id="{248D277D-8ACF-F147-B6AA-2FEB83B1B06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38819" y="4982068"/>
            <a:ext cx="2076323" cy="3105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Skills</a:t>
            </a:r>
          </a:p>
          <a:p>
            <a:pPr lvl="0"/>
            <a:endParaRPr lang="en-CA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3E2C9B9-D123-9140-9766-89B60B158F43}"/>
              </a:ext>
            </a:extLst>
          </p:cNvPr>
          <p:cNvSpPr/>
          <p:nvPr userDrawn="1"/>
        </p:nvSpPr>
        <p:spPr bwMode="gray">
          <a:xfrm>
            <a:off x="9329465" y="2502502"/>
            <a:ext cx="2086805" cy="77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3DD6D09-F468-D841-BF43-54F32E303D62}"/>
              </a:ext>
            </a:extLst>
          </p:cNvPr>
          <p:cNvSpPr/>
          <p:nvPr userDrawn="1"/>
        </p:nvSpPr>
        <p:spPr bwMode="gray">
          <a:xfrm>
            <a:off x="9329465" y="3208876"/>
            <a:ext cx="2086805" cy="77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298873A-8C14-B343-A7CC-7FB17B3A9CBE}"/>
              </a:ext>
            </a:extLst>
          </p:cNvPr>
          <p:cNvSpPr/>
          <p:nvPr userDrawn="1"/>
        </p:nvSpPr>
        <p:spPr bwMode="gray">
          <a:xfrm>
            <a:off x="9329465" y="3887637"/>
            <a:ext cx="2086805" cy="77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0A4235C-75A4-A243-B4A1-0BC434FED741}"/>
              </a:ext>
            </a:extLst>
          </p:cNvPr>
          <p:cNvSpPr/>
          <p:nvPr userDrawn="1"/>
        </p:nvSpPr>
        <p:spPr bwMode="gray">
          <a:xfrm>
            <a:off x="9329465" y="4593946"/>
            <a:ext cx="2086805" cy="77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9CFB8E7-7827-3844-9CD8-99084B3B5665}"/>
              </a:ext>
            </a:extLst>
          </p:cNvPr>
          <p:cNvSpPr/>
          <p:nvPr userDrawn="1"/>
        </p:nvSpPr>
        <p:spPr bwMode="gray">
          <a:xfrm>
            <a:off x="9329465" y="5301603"/>
            <a:ext cx="2086805" cy="77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ADD0EBE-315C-554F-B291-C50A3881353F}"/>
              </a:ext>
            </a:extLst>
          </p:cNvPr>
          <p:cNvSpPr/>
          <p:nvPr userDrawn="1"/>
        </p:nvSpPr>
        <p:spPr bwMode="gray">
          <a:xfrm>
            <a:off x="9329465" y="6015718"/>
            <a:ext cx="2086805" cy="77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Espace réservé du numéro de diapositive 2">
            <a:extLst>
              <a:ext uri="{FF2B5EF4-FFF2-40B4-BE49-F238E27FC236}">
                <a16:creationId xmlns:a16="http://schemas.microsoft.com/office/drawing/2014/main" id="{23036407-D96C-C547-8CD5-FCAA41B9A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</p:spPr>
        <p:txBody>
          <a:bodyPr>
            <a:noAutofit/>
          </a:bodyPr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1B21103-E2FC-9A4F-B1FC-101DCF00FDC0}"/>
              </a:ext>
            </a:extLst>
          </p:cNvPr>
          <p:cNvSpPr txBox="1"/>
          <p:nvPr userDrawn="1"/>
        </p:nvSpPr>
        <p:spPr>
          <a:xfrm>
            <a:off x="12708835" y="1311965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CA" dirty="0"/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E0888284-0A0C-7449-8B9C-C2DC99508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37" y="683246"/>
            <a:ext cx="10676438" cy="53109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Resume</a:t>
            </a:r>
          </a:p>
        </p:txBody>
      </p:sp>
    </p:spTree>
    <p:extLst>
      <p:ext uri="{BB962C8B-B14F-4D97-AF65-F5344CB8AC3E}">
        <p14:creationId xmlns:p14="http://schemas.microsoft.com/office/powerpoint/2010/main" val="4104518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A6AE6A5-1A13-4742-A77D-F63BCB614A4A}"/>
              </a:ext>
            </a:extLst>
          </p:cNvPr>
          <p:cNvSpPr/>
          <p:nvPr userDrawn="1"/>
        </p:nvSpPr>
        <p:spPr bwMode="gray">
          <a:xfrm flipH="1">
            <a:off x="0" y="3427200"/>
            <a:ext cx="6132512" cy="3430800"/>
          </a:xfrm>
          <a:prstGeom prst="rect">
            <a:avLst/>
          </a:prstGeom>
          <a:gradFill flip="none" rotWithShape="1">
            <a:gsLst>
              <a:gs pos="60000">
                <a:srgbClr val="A82465"/>
              </a:gs>
              <a:gs pos="0">
                <a:srgbClr val="E31937"/>
              </a:gs>
              <a:gs pos="100000">
                <a:srgbClr val="5236AB"/>
              </a:gs>
            </a:gsLst>
            <a:lin ang="0" scaled="0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3C30622-583D-8342-8DD4-7245D75E6DAB}"/>
              </a:ext>
            </a:extLst>
          </p:cNvPr>
          <p:cNvSpPr/>
          <p:nvPr userDrawn="1"/>
        </p:nvSpPr>
        <p:spPr bwMode="gray">
          <a:xfrm flipH="1">
            <a:off x="-1" y="0"/>
            <a:ext cx="6132513" cy="3430800"/>
          </a:xfrm>
          <a:prstGeom prst="rect">
            <a:avLst/>
          </a:prstGeom>
          <a:gradFill>
            <a:gsLst>
              <a:gs pos="100000">
                <a:srgbClr val="991F3D"/>
              </a:gs>
              <a:gs pos="66000">
                <a:srgbClr val="E31937"/>
              </a:gs>
              <a:gs pos="33000">
                <a:srgbClr val="FF6A00"/>
              </a:gs>
              <a:gs pos="0">
                <a:srgbClr val="FFCDD2"/>
              </a:gs>
            </a:gsLst>
            <a:lin ang="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Espace réservé pour une image  5">
            <a:extLst>
              <a:ext uri="{FF2B5EF4-FFF2-40B4-BE49-F238E27FC236}">
                <a16:creationId xmlns:a16="http://schemas.microsoft.com/office/drawing/2014/main" id="{7AAD05C6-28F2-5949-86F2-1B5BC7639AC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white">
          <a:xfrm>
            <a:off x="782385" y="1593129"/>
            <a:ext cx="1741619" cy="1696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C61204A-C4F4-F447-8AE2-F98A13E570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809187" y="1498601"/>
            <a:ext cx="2566087" cy="176307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bg2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 </a:t>
            </a:r>
            <a:r>
              <a:rPr lang="en-CA" dirty="0" err="1"/>
              <a:t>Lastname</a:t>
            </a:r>
            <a:endParaRPr lang="en-CA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6D748139-EEC9-3443-A40E-44E57A58A3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766763" y="3623647"/>
            <a:ext cx="4608512" cy="14196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bg2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Role description</a:t>
            </a:r>
          </a:p>
        </p:txBody>
      </p:sp>
      <p:sp>
        <p:nvSpPr>
          <p:cNvPr id="34" name="Espace réservé du numéro de diapositive 2">
            <a:extLst>
              <a:ext uri="{FF2B5EF4-FFF2-40B4-BE49-F238E27FC236}">
                <a16:creationId xmlns:a16="http://schemas.microsoft.com/office/drawing/2014/main" id="{23036407-D96C-C547-8CD5-FCAA41B9A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</p:spPr>
        <p:txBody>
          <a:bodyPr>
            <a:noAutofit/>
          </a:bodyPr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DFD44E52-293B-B848-886B-9D1D82FE4A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88163" y="1564640"/>
            <a:ext cx="4537075" cy="21070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Experience</a:t>
            </a:r>
          </a:p>
        </p:txBody>
      </p:sp>
      <p:sp>
        <p:nvSpPr>
          <p:cNvPr id="38" name="Espace réservé du texte 5">
            <a:extLst>
              <a:ext uri="{FF2B5EF4-FFF2-40B4-BE49-F238E27FC236}">
                <a16:creationId xmlns:a16="http://schemas.microsoft.com/office/drawing/2014/main" id="{3E39989B-2DDE-5247-B73C-383C56837D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88163" y="3954963"/>
            <a:ext cx="4537075" cy="21378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Training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6C6C325E-052C-AE44-89AF-B30D4CFF7A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766763" y="5247854"/>
            <a:ext cx="4608512" cy="8449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bg2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Skills</a:t>
            </a:r>
          </a:p>
        </p:txBody>
      </p:sp>
      <p:sp>
        <p:nvSpPr>
          <p:cNvPr id="57" name="TextBox 95" descr="Copyright_box&#10;">
            <a:extLst>
              <a:ext uri="{FF2B5EF4-FFF2-40B4-BE49-F238E27FC236}">
                <a16:creationId xmlns:a16="http://schemas.microsoft.com/office/drawing/2014/main" id="{F3496105-D24A-B74D-8B49-1FCD491E2001}"/>
              </a:ext>
            </a:extLst>
          </p:cNvPr>
          <p:cNvSpPr txBox="1"/>
          <p:nvPr userDrawn="1"/>
        </p:nvSpPr>
        <p:spPr bwMode="white">
          <a:xfrm>
            <a:off x="766763" y="6264308"/>
            <a:ext cx="1920658" cy="16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en-CA" sz="1000" dirty="0">
                <a:solidFill>
                  <a:schemeClr val="bg2"/>
                </a:solidFill>
                <a:latin typeface="+mn-lt"/>
              </a:rPr>
              <a:t>© 2022 CGI Inc.</a:t>
            </a:r>
            <a:endParaRPr lang="en-CA" sz="1000" b="0" i="0" u="none" dirty="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9E319C5-6679-B748-9558-446FD3EE7D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65737" y="683246"/>
            <a:ext cx="10676438" cy="53109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Resume</a:t>
            </a:r>
          </a:p>
        </p:txBody>
      </p:sp>
    </p:spTree>
    <p:extLst>
      <p:ext uri="{BB962C8B-B14F-4D97-AF65-F5344CB8AC3E}">
        <p14:creationId xmlns:p14="http://schemas.microsoft.com/office/powerpoint/2010/main" val="1287255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60BE23-CA16-4146-BB98-805987ADAD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6" name="Espace réservé pour une image  5">
            <a:extLst>
              <a:ext uri="{FF2B5EF4-FFF2-40B4-BE49-F238E27FC236}">
                <a16:creationId xmlns:a16="http://schemas.microsoft.com/office/drawing/2014/main" id="{7D61EEBE-3B41-5D46-80DE-AC722F451B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84223" y="1590206"/>
            <a:ext cx="2268538" cy="22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29D9025A-85B0-584F-98C5-38CC892AE1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08411" y="1590206"/>
            <a:ext cx="2268538" cy="22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E66DC41F-5ACE-874C-857A-162C3A79A8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37" y="683246"/>
            <a:ext cx="10676438" cy="53109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Team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F81D715D-283C-3542-9DE5-920E129C30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81691" y="4156797"/>
            <a:ext cx="2272437" cy="47271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7707DEFF-AE6F-9B4B-BDFE-3AA0799A5A5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81691" y="4789582"/>
            <a:ext cx="2272437" cy="129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Job title</a:t>
            </a:r>
          </a:p>
          <a:p>
            <a:pPr lvl="0"/>
            <a:r>
              <a:rPr lang="en-CA" dirty="0"/>
              <a:t>Division</a:t>
            </a:r>
          </a:p>
          <a:p>
            <a:pPr lvl="0"/>
            <a:r>
              <a:rPr lang="en-CA" dirty="0"/>
              <a:t>Office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809269EA-475F-8647-8F49-26134BEA699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08671" y="4156797"/>
            <a:ext cx="2272437" cy="47271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483396E-96D9-5D44-817D-E5514525C2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08671" y="4789582"/>
            <a:ext cx="2272437" cy="129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Job title</a:t>
            </a:r>
          </a:p>
          <a:p>
            <a:pPr lvl="0"/>
            <a:r>
              <a:rPr lang="en-CA" dirty="0"/>
              <a:t>Division</a:t>
            </a:r>
          </a:p>
          <a:p>
            <a:pPr lvl="0"/>
            <a:r>
              <a:rPr lang="en-CA" dirty="0"/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837965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60BE23-CA16-4146-BB98-805987ADAD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ADB2690B-AF61-1A44-8C12-7A791715382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18691" y="1590206"/>
            <a:ext cx="2268538" cy="22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16" name="Espace réservé pour une image  5">
            <a:extLst>
              <a:ext uri="{FF2B5EF4-FFF2-40B4-BE49-F238E27FC236}">
                <a16:creationId xmlns:a16="http://schemas.microsoft.com/office/drawing/2014/main" id="{7D61EEBE-3B41-5D46-80DE-AC722F451B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79390" y="1590206"/>
            <a:ext cx="2268538" cy="22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29D9025A-85B0-584F-98C5-38CC892AE1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03578" y="1590206"/>
            <a:ext cx="2268538" cy="22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E66DC41F-5ACE-874C-857A-162C3A79A8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37" y="683246"/>
            <a:ext cx="10676438" cy="53109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Team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A5FB43EF-6CA6-024F-8F77-FC5838D6DD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23603" y="4162052"/>
            <a:ext cx="2272437" cy="47271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CA153E98-7681-0A40-9CD3-6D02160457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23603" y="4789582"/>
            <a:ext cx="2272437" cy="129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Job title</a:t>
            </a:r>
          </a:p>
          <a:p>
            <a:pPr lvl="0"/>
            <a:r>
              <a:rPr lang="en-CA" dirty="0"/>
              <a:t>Division</a:t>
            </a:r>
          </a:p>
          <a:p>
            <a:pPr lvl="0"/>
            <a:r>
              <a:rPr lang="en-CA" dirty="0"/>
              <a:t>Office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F81D715D-283C-3542-9DE5-920E129C30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76858" y="4156797"/>
            <a:ext cx="2272437" cy="47271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7707DEFF-AE6F-9B4B-BDFE-3AA0799A5A5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76858" y="4789582"/>
            <a:ext cx="2272437" cy="129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Job title</a:t>
            </a:r>
          </a:p>
          <a:p>
            <a:pPr lvl="0"/>
            <a:r>
              <a:rPr lang="en-CA" dirty="0"/>
              <a:t>Division</a:t>
            </a:r>
          </a:p>
          <a:p>
            <a:pPr lvl="0"/>
            <a:r>
              <a:rPr lang="en-CA" dirty="0"/>
              <a:t>Office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809269EA-475F-8647-8F49-26134BEA699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03838" y="4156797"/>
            <a:ext cx="2272437" cy="47271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483396E-96D9-5D44-817D-E5514525C2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03838" y="4789582"/>
            <a:ext cx="2272437" cy="129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Job title</a:t>
            </a:r>
          </a:p>
          <a:p>
            <a:pPr lvl="0"/>
            <a:r>
              <a:rPr lang="en-CA" dirty="0"/>
              <a:t>Division</a:t>
            </a:r>
          </a:p>
          <a:p>
            <a:pPr lvl="0"/>
            <a:r>
              <a:rPr lang="en-CA" dirty="0"/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3001126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60BE23-CA16-4146-BB98-805987ADAD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ADB2690B-AF61-1A44-8C12-7A791715382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18687" y="1971117"/>
            <a:ext cx="1512888" cy="151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fr-CA" dirty="0"/>
              <a:t>Cliquez sur l'icône pour ajouter une image</a:t>
            </a:r>
            <a:endParaRPr lang="fr-FR" dirty="0"/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6648063D-6682-1248-A670-ACA6889C1A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17192" y="1971117"/>
            <a:ext cx="1512888" cy="1519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A792B46A-6C96-6840-832B-E20CE039D8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0812" y="1971117"/>
            <a:ext cx="1512888" cy="1519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B85760F7-AAF7-BC45-9E56-D0AD952799B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2275" y="1971117"/>
            <a:ext cx="1512888" cy="1519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9F6E5A65-4FB3-D947-9C8C-AB5C4577A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13090" y="3647746"/>
            <a:ext cx="1519200" cy="44420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F6BBFEE-AEF3-9141-A362-28E27737511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13090" y="4208678"/>
            <a:ext cx="1519200" cy="9298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Job title</a:t>
            </a:r>
          </a:p>
          <a:p>
            <a:pPr lvl="0"/>
            <a:r>
              <a:rPr lang="en-CA" dirty="0"/>
              <a:t>Division</a:t>
            </a:r>
          </a:p>
          <a:p>
            <a:pPr lvl="0"/>
            <a:r>
              <a:rPr lang="en-CA" dirty="0"/>
              <a:t>Office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D0A2E1FE-F04D-E54E-BE60-45260ED3578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09600" y="3642491"/>
            <a:ext cx="1519200" cy="44420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E0587BEC-02AD-8D44-A4A6-C9F181EBC0B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209600" y="4203423"/>
            <a:ext cx="1519200" cy="9298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Job title</a:t>
            </a:r>
          </a:p>
          <a:p>
            <a:pPr lvl="0"/>
            <a:r>
              <a:rPr lang="en-CA" dirty="0"/>
              <a:t>Division</a:t>
            </a:r>
          </a:p>
          <a:p>
            <a:pPr lvl="0"/>
            <a:r>
              <a:rPr lang="en-CA" dirty="0"/>
              <a:t>Office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E33CFF3B-954E-2944-8A83-B3BA6CF103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90345" y="3653001"/>
            <a:ext cx="1519200" cy="44420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E4B824FD-1DF5-E644-BD81-36BA01403E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90345" y="4213933"/>
            <a:ext cx="1519200" cy="9298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Job title</a:t>
            </a:r>
          </a:p>
          <a:p>
            <a:pPr lvl="0"/>
            <a:r>
              <a:rPr lang="en-CA" dirty="0"/>
              <a:t>Division</a:t>
            </a:r>
          </a:p>
          <a:p>
            <a:pPr lvl="0"/>
            <a:r>
              <a:rPr lang="en-CA" dirty="0"/>
              <a:t>Office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D9072BA4-9DAB-3F4E-BBD2-73CBD1EF75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60580" y="3642491"/>
            <a:ext cx="1519200" cy="44420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A149E7E1-2EE8-5B41-AAE5-E706695AEE5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60580" y="4203423"/>
            <a:ext cx="1519200" cy="9298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Job title</a:t>
            </a:r>
          </a:p>
          <a:p>
            <a:pPr lvl="0"/>
            <a:r>
              <a:rPr lang="en-CA" dirty="0"/>
              <a:t>Division</a:t>
            </a:r>
          </a:p>
          <a:p>
            <a:pPr lvl="0"/>
            <a:r>
              <a:rPr lang="en-CA" dirty="0"/>
              <a:t>Office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3CDA66FE-4D5A-4E48-BDC4-6C987A8FA0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37" y="683246"/>
            <a:ext cx="10676438" cy="53109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Team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D4ED3D8-F040-B14A-A05D-37277FBF0FE1}"/>
              </a:ext>
            </a:extLst>
          </p:cNvPr>
          <p:cNvSpPr txBox="1"/>
          <p:nvPr userDrawn="1"/>
        </p:nvSpPr>
        <p:spPr>
          <a:xfrm>
            <a:off x="1544595" y="1800404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8610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60BE23-CA16-4146-BB98-805987ADAD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6648063D-6682-1248-A670-ACA6889C1A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76526" y="2201289"/>
            <a:ext cx="1512888" cy="151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EFBA174-11E0-3640-A143-0A8CE7D169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73370" y="3834087"/>
            <a:ext cx="1519200" cy="39155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52C82127-7629-214F-8A6C-23D5E762916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73370" y="4302505"/>
            <a:ext cx="1519200" cy="6297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Role</a:t>
            </a:r>
          </a:p>
        </p:txBody>
      </p:sp>
      <p:sp>
        <p:nvSpPr>
          <p:cNvPr id="44" name="Espace réservé pour une image  5">
            <a:extLst>
              <a:ext uri="{FF2B5EF4-FFF2-40B4-BE49-F238E27FC236}">
                <a16:creationId xmlns:a16="http://schemas.microsoft.com/office/drawing/2014/main" id="{92079528-16A8-AC47-99D5-BA246ED893F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89229" y="2202202"/>
            <a:ext cx="1512888" cy="151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fr-CA" dirty="0"/>
              <a:t>Cliquez sur l'icône pour ajouter une image</a:t>
            </a:r>
            <a:endParaRPr lang="fr-FR" dirty="0"/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F6F24C28-52C6-4446-A047-8BAE1E23BA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6073" y="3835000"/>
            <a:ext cx="1519200" cy="39155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249F9432-E942-F847-85CC-7C127BD72D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6073" y="4303418"/>
            <a:ext cx="1519200" cy="6297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Role</a:t>
            </a:r>
          </a:p>
        </p:txBody>
      </p:sp>
      <p:sp>
        <p:nvSpPr>
          <p:cNvPr id="47" name="Espace réservé pour une image  5">
            <a:extLst>
              <a:ext uri="{FF2B5EF4-FFF2-40B4-BE49-F238E27FC236}">
                <a16:creationId xmlns:a16="http://schemas.microsoft.com/office/drawing/2014/main" id="{51D00EB2-82E8-2843-A074-1076D0975AB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378431" y="2206545"/>
            <a:ext cx="1512888" cy="151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22520BB7-44E3-AB4D-B164-EF25D8DAD6D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75275" y="3839343"/>
            <a:ext cx="1519200" cy="39155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EF8F210A-69BC-0341-9730-34FC399FB3C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5275" y="4307761"/>
            <a:ext cx="1519200" cy="6297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Role</a:t>
            </a:r>
          </a:p>
        </p:txBody>
      </p:sp>
      <p:sp>
        <p:nvSpPr>
          <p:cNvPr id="50" name="Espace réservé pour une image  5">
            <a:extLst>
              <a:ext uri="{FF2B5EF4-FFF2-40B4-BE49-F238E27FC236}">
                <a16:creationId xmlns:a16="http://schemas.microsoft.com/office/drawing/2014/main" id="{B42152F6-1866-7942-AD47-EA9F9115930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646969" y="2206545"/>
            <a:ext cx="1512888" cy="151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706B3FDE-7B3F-6240-B1F1-2183E848D8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43813" y="3839343"/>
            <a:ext cx="1519200" cy="39155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1BDDCDC0-26C5-784E-B047-A360BCEA456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43813" y="4307761"/>
            <a:ext cx="1519200" cy="6297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Role</a:t>
            </a:r>
          </a:p>
        </p:txBody>
      </p:sp>
      <p:sp>
        <p:nvSpPr>
          <p:cNvPr id="53" name="Espace réservé pour une image  5">
            <a:extLst>
              <a:ext uri="{FF2B5EF4-FFF2-40B4-BE49-F238E27FC236}">
                <a16:creationId xmlns:a16="http://schemas.microsoft.com/office/drawing/2014/main" id="{A2EF995F-6F18-1E48-A0F5-E0CA9BBFE91F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915506" y="2206544"/>
            <a:ext cx="1512888" cy="151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47994C68-BBD0-6A47-8531-AC9859E8A38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912350" y="3839342"/>
            <a:ext cx="1519200" cy="39155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55" name="Espace réservé du texte 5">
            <a:extLst>
              <a:ext uri="{FF2B5EF4-FFF2-40B4-BE49-F238E27FC236}">
                <a16:creationId xmlns:a16="http://schemas.microsoft.com/office/drawing/2014/main" id="{09C1574A-363A-EE48-B9A1-4BE9E7A90DC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12350" y="4307760"/>
            <a:ext cx="1519200" cy="6297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Role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CE2C510-3773-D94D-B183-17C419A0D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37" y="683246"/>
            <a:ext cx="10676438" cy="53109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2964682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60BE23-CA16-4146-BB98-805987ADAD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6" name="Espace réservé pour une image  5">
            <a:extLst>
              <a:ext uri="{FF2B5EF4-FFF2-40B4-BE49-F238E27FC236}">
                <a16:creationId xmlns:a16="http://schemas.microsoft.com/office/drawing/2014/main" id="{EE786B5B-ADB1-914E-B22C-446987A74902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772630" y="1505036"/>
            <a:ext cx="1332000" cy="13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3D2BFFA9-A0BB-4141-A691-E3BF1DB263B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72630" y="3245733"/>
            <a:ext cx="1332000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Title</a:t>
            </a:r>
          </a:p>
        </p:txBody>
      </p:sp>
      <p:sp>
        <p:nvSpPr>
          <p:cNvPr id="68" name="Espace réservé du texte 5">
            <a:extLst>
              <a:ext uri="{FF2B5EF4-FFF2-40B4-BE49-F238E27FC236}">
                <a16:creationId xmlns:a16="http://schemas.microsoft.com/office/drawing/2014/main" id="{4624AFB6-631A-A342-BBEB-E9490E4283E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72630" y="2865775"/>
            <a:ext cx="1332000" cy="36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Name</a:t>
            </a:r>
          </a:p>
        </p:txBody>
      </p:sp>
      <p:sp>
        <p:nvSpPr>
          <p:cNvPr id="111" name="Espace réservé pour une image  5">
            <a:extLst>
              <a:ext uri="{FF2B5EF4-FFF2-40B4-BE49-F238E27FC236}">
                <a16:creationId xmlns:a16="http://schemas.microsoft.com/office/drawing/2014/main" id="{8E0BCA09-C5BF-D843-872B-821AF2D8187C}"/>
              </a:ext>
            </a:extLst>
          </p:cNvPr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772630" y="3856188"/>
            <a:ext cx="1332000" cy="13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112" name="Espace réservé du texte 5">
            <a:extLst>
              <a:ext uri="{FF2B5EF4-FFF2-40B4-BE49-F238E27FC236}">
                <a16:creationId xmlns:a16="http://schemas.microsoft.com/office/drawing/2014/main" id="{F0985BBD-C1F4-4B4A-937A-6E61D3A1806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72630" y="5595681"/>
            <a:ext cx="1332000" cy="501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Title</a:t>
            </a:r>
          </a:p>
        </p:txBody>
      </p:sp>
      <p:sp>
        <p:nvSpPr>
          <p:cNvPr id="113" name="Espace réservé du texte 5">
            <a:extLst>
              <a:ext uri="{FF2B5EF4-FFF2-40B4-BE49-F238E27FC236}">
                <a16:creationId xmlns:a16="http://schemas.microsoft.com/office/drawing/2014/main" id="{7C357D04-4C41-B242-B5E6-B881823FF24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72630" y="5212077"/>
            <a:ext cx="1332000" cy="36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Name</a:t>
            </a:r>
          </a:p>
        </p:txBody>
      </p:sp>
      <p:sp>
        <p:nvSpPr>
          <p:cNvPr id="41" name="Espace réservé pour une image  5">
            <a:extLst>
              <a:ext uri="{FF2B5EF4-FFF2-40B4-BE49-F238E27FC236}">
                <a16:creationId xmlns:a16="http://schemas.microsoft.com/office/drawing/2014/main" id="{B53C58A7-88E3-BC47-A71C-C4CDDA0CF2D1}"/>
              </a:ext>
            </a:extLst>
          </p:cNvPr>
          <p:cNvSpPr>
            <a:spLocks noGrp="1" noChangeAspect="1"/>
          </p:cNvSpPr>
          <p:nvPr>
            <p:ph type="pic" sz="quarter" idx="63" hasCustomPrompt="1"/>
          </p:nvPr>
        </p:nvSpPr>
        <p:spPr>
          <a:xfrm>
            <a:off x="3096923" y="1513387"/>
            <a:ext cx="1332000" cy="13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D802FA2-99DC-FF40-BA3E-663B446CFFF6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096923" y="3245733"/>
            <a:ext cx="1332000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Title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51803403-26FF-B145-8A44-43BFC0B0D0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096923" y="2865775"/>
            <a:ext cx="1332000" cy="36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Name</a:t>
            </a:r>
          </a:p>
        </p:txBody>
      </p:sp>
      <p:sp>
        <p:nvSpPr>
          <p:cNvPr id="44" name="Espace réservé pour une image  5">
            <a:extLst>
              <a:ext uri="{FF2B5EF4-FFF2-40B4-BE49-F238E27FC236}">
                <a16:creationId xmlns:a16="http://schemas.microsoft.com/office/drawing/2014/main" id="{647C4664-4742-374A-A7E1-4F7610BDD3BB}"/>
              </a:ext>
            </a:extLst>
          </p:cNvPr>
          <p:cNvSpPr>
            <a:spLocks noGrp="1" noChangeAspect="1"/>
          </p:cNvSpPr>
          <p:nvPr>
            <p:ph type="pic" sz="quarter" idx="66" hasCustomPrompt="1"/>
          </p:nvPr>
        </p:nvSpPr>
        <p:spPr>
          <a:xfrm>
            <a:off x="3096923" y="3864539"/>
            <a:ext cx="1332000" cy="13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2B49B4A6-EB7B-724D-9F41-C0D8635DD6F8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3096923" y="5595681"/>
            <a:ext cx="1332000" cy="501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Title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DDC3CED0-DAE8-FF41-AC58-6E4CC35051A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096923" y="5212077"/>
            <a:ext cx="1332000" cy="36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Name</a:t>
            </a:r>
          </a:p>
        </p:txBody>
      </p:sp>
      <p:sp>
        <p:nvSpPr>
          <p:cNvPr id="47" name="Espace réservé pour une image  5">
            <a:extLst>
              <a:ext uri="{FF2B5EF4-FFF2-40B4-BE49-F238E27FC236}">
                <a16:creationId xmlns:a16="http://schemas.microsoft.com/office/drawing/2014/main" id="{3A1AF66A-0642-9546-9367-C4D7B11E0D2E}"/>
              </a:ext>
            </a:extLst>
          </p:cNvPr>
          <p:cNvSpPr>
            <a:spLocks noGrp="1" noChangeAspect="1"/>
          </p:cNvSpPr>
          <p:nvPr>
            <p:ph type="pic" sz="quarter" idx="69" hasCustomPrompt="1"/>
          </p:nvPr>
        </p:nvSpPr>
        <p:spPr>
          <a:xfrm>
            <a:off x="5431389" y="1513388"/>
            <a:ext cx="1332000" cy="13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714E316F-3190-0549-BE7D-55D1581EA9DC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431389" y="3245733"/>
            <a:ext cx="1332000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Title</a:t>
            </a:r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C2D8EF22-B1DF-4344-8269-C27CA6ED9F6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431389" y="2865775"/>
            <a:ext cx="1332000" cy="36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Name</a:t>
            </a:r>
          </a:p>
        </p:txBody>
      </p:sp>
      <p:sp>
        <p:nvSpPr>
          <p:cNvPr id="50" name="Espace réservé pour une image  5">
            <a:extLst>
              <a:ext uri="{FF2B5EF4-FFF2-40B4-BE49-F238E27FC236}">
                <a16:creationId xmlns:a16="http://schemas.microsoft.com/office/drawing/2014/main" id="{9A1E6596-D7B1-084C-919F-05F806C50278}"/>
              </a:ext>
            </a:extLst>
          </p:cNvPr>
          <p:cNvSpPr>
            <a:spLocks noGrp="1" noChangeAspect="1"/>
          </p:cNvSpPr>
          <p:nvPr>
            <p:ph type="pic" sz="quarter" idx="72" hasCustomPrompt="1"/>
          </p:nvPr>
        </p:nvSpPr>
        <p:spPr>
          <a:xfrm>
            <a:off x="5431389" y="3864540"/>
            <a:ext cx="1332000" cy="13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50ABBD99-D126-1546-8798-2BAA7DB51490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431389" y="5595681"/>
            <a:ext cx="1332000" cy="501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Title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F8BBAB7A-0874-F142-A742-9D362302388F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431389" y="5212077"/>
            <a:ext cx="1332000" cy="36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Name</a:t>
            </a:r>
          </a:p>
        </p:txBody>
      </p:sp>
      <p:sp>
        <p:nvSpPr>
          <p:cNvPr id="53" name="Espace réservé pour une image  5">
            <a:extLst>
              <a:ext uri="{FF2B5EF4-FFF2-40B4-BE49-F238E27FC236}">
                <a16:creationId xmlns:a16="http://schemas.microsoft.com/office/drawing/2014/main" id="{E17433F2-ACBF-3D46-8718-C2A899DDC66E}"/>
              </a:ext>
            </a:extLst>
          </p:cNvPr>
          <p:cNvSpPr>
            <a:spLocks noGrp="1" noChangeAspect="1"/>
          </p:cNvSpPr>
          <p:nvPr>
            <p:ph type="pic" sz="quarter" idx="75" hasCustomPrompt="1"/>
          </p:nvPr>
        </p:nvSpPr>
        <p:spPr>
          <a:xfrm>
            <a:off x="7765801" y="1505036"/>
            <a:ext cx="1332000" cy="13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86F25E95-9D1E-A245-8C5D-E1610A1BE5E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765801" y="3245733"/>
            <a:ext cx="1332000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Title</a:t>
            </a:r>
          </a:p>
        </p:txBody>
      </p:sp>
      <p:sp>
        <p:nvSpPr>
          <p:cNvPr id="55" name="Espace réservé du texte 5">
            <a:extLst>
              <a:ext uri="{FF2B5EF4-FFF2-40B4-BE49-F238E27FC236}">
                <a16:creationId xmlns:a16="http://schemas.microsoft.com/office/drawing/2014/main" id="{B6631680-32C8-034C-BF09-79FF3D93A1A9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65801" y="2865775"/>
            <a:ext cx="1332000" cy="36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Name</a:t>
            </a:r>
          </a:p>
        </p:txBody>
      </p:sp>
      <p:sp>
        <p:nvSpPr>
          <p:cNvPr id="56" name="Espace réservé pour une image  5">
            <a:extLst>
              <a:ext uri="{FF2B5EF4-FFF2-40B4-BE49-F238E27FC236}">
                <a16:creationId xmlns:a16="http://schemas.microsoft.com/office/drawing/2014/main" id="{C0FF4D73-45DC-334F-8DBD-DBF3F5724457}"/>
              </a:ext>
            </a:extLst>
          </p:cNvPr>
          <p:cNvSpPr>
            <a:spLocks noGrp="1" noChangeAspect="1"/>
          </p:cNvSpPr>
          <p:nvPr>
            <p:ph type="pic" sz="quarter" idx="78" hasCustomPrompt="1"/>
          </p:nvPr>
        </p:nvSpPr>
        <p:spPr>
          <a:xfrm>
            <a:off x="7765801" y="3856188"/>
            <a:ext cx="1332000" cy="13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E91127D2-B259-8345-889C-202ACB849300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7765801" y="5595681"/>
            <a:ext cx="1332000" cy="501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Title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996D847F-688A-E048-ADEC-9FEF4146952C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7765801" y="5212077"/>
            <a:ext cx="1332000" cy="36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Name</a:t>
            </a:r>
          </a:p>
        </p:txBody>
      </p:sp>
      <p:sp>
        <p:nvSpPr>
          <p:cNvPr id="59" name="Espace réservé pour une image  5">
            <a:extLst>
              <a:ext uri="{FF2B5EF4-FFF2-40B4-BE49-F238E27FC236}">
                <a16:creationId xmlns:a16="http://schemas.microsoft.com/office/drawing/2014/main" id="{EBF1FE4E-843B-BF42-82CC-5BD49C517620}"/>
              </a:ext>
            </a:extLst>
          </p:cNvPr>
          <p:cNvSpPr>
            <a:spLocks noGrp="1" noChangeAspect="1"/>
          </p:cNvSpPr>
          <p:nvPr>
            <p:ph type="pic" sz="quarter" idx="81" hasCustomPrompt="1"/>
          </p:nvPr>
        </p:nvSpPr>
        <p:spPr>
          <a:xfrm>
            <a:off x="10093238" y="1505036"/>
            <a:ext cx="1332000" cy="13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60" name="Espace réservé du texte 5">
            <a:extLst>
              <a:ext uri="{FF2B5EF4-FFF2-40B4-BE49-F238E27FC236}">
                <a16:creationId xmlns:a16="http://schemas.microsoft.com/office/drawing/2014/main" id="{1262C7B6-6252-C642-B297-716226E379CD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0093238" y="3245733"/>
            <a:ext cx="1332000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Title</a:t>
            </a:r>
          </a:p>
        </p:txBody>
      </p: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573E24FE-8879-FB42-B8CA-4D3332150C4F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0093238" y="2865775"/>
            <a:ext cx="1332000" cy="36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Name</a:t>
            </a:r>
          </a:p>
        </p:txBody>
      </p:sp>
      <p:sp>
        <p:nvSpPr>
          <p:cNvPr id="62" name="Espace réservé pour une image  5">
            <a:extLst>
              <a:ext uri="{FF2B5EF4-FFF2-40B4-BE49-F238E27FC236}">
                <a16:creationId xmlns:a16="http://schemas.microsoft.com/office/drawing/2014/main" id="{CBD400C3-7A40-3048-8844-C3F44A0B40C3}"/>
              </a:ext>
            </a:extLst>
          </p:cNvPr>
          <p:cNvSpPr>
            <a:spLocks noGrp="1" noChangeAspect="1"/>
          </p:cNvSpPr>
          <p:nvPr>
            <p:ph type="pic" sz="quarter" idx="84" hasCustomPrompt="1"/>
          </p:nvPr>
        </p:nvSpPr>
        <p:spPr>
          <a:xfrm>
            <a:off x="10093238" y="3856188"/>
            <a:ext cx="1332000" cy="13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9454FE9C-B016-F44D-A539-D12B206A0547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0093238" y="5595681"/>
            <a:ext cx="1332000" cy="501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Title</a:t>
            </a:r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BA682D77-F315-3140-B228-45A7B87CC973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10093238" y="5212077"/>
            <a:ext cx="1332000" cy="36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Name</a:t>
            </a: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13DF76B2-8FA9-D54D-9F04-3EBFADE2D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37" y="683246"/>
            <a:ext cx="10676438" cy="53109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Team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FBC9F9-E98D-064D-AE5F-D9D1467E6684}"/>
              </a:ext>
            </a:extLst>
          </p:cNvPr>
          <p:cNvSpPr txBox="1"/>
          <p:nvPr userDrawn="1"/>
        </p:nvSpPr>
        <p:spPr>
          <a:xfrm>
            <a:off x="7141464" y="134416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5344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+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E14D4F1-0AFF-214C-92AA-BD02450E3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163" y="684000"/>
            <a:ext cx="4537859" cy="622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5" name="Content Placeholder 20">
            <a:extLst>
              <a:ext uri="{FF2B5EF4-FFF2-40B4-BE49-F238E27FC236}">
                <a16:creationId xmlns:a16="http://schemas.microsoft.com/office/drawing/2014/main" id="{6855D02E-339D-5043-B91B-5FF8B79BA5F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88162" y="1681655"/>
            <a:ext cx="4535945" cy="44111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DBF016D-4A07-3C4E-84B2-4A358A221DC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66762" y="765175"/>
            <a:ext cx="5365751" cy="53276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3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5FDA85-64F9-BF40-A7DD-72C4DBB17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2546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3A8E2A17-934C-7740-A581-F2AA6728D7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32513" y="765176"/>
            <a:ext cx="5292725" cy="53276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500"/>
              </a:spcBef>
              <a:buNone/>
              <a:defRPr lang="en-GB" sz="32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04507B7-5A7C-1142-B280-7D316907D0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84000"/>
            <a:ext cx="4608512" cy="6263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6" name="Content Placeholder 20">
            <a:extLst>
              <a:ext uri="{FF2B5EF4-FFF2-40B4-BE49-F238E27FC236}">
                <a16:creationId xmlns:a16="http://schemas.microsoft.com/office/drawing/2014/main" id="{33476934-CF78-2D44-A533-364A3E20704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66763" y="1656522"/>
            <a:ext cx="4608512" cy="44363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699261-482F-CC46-A8DC-45866B326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877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- Graphic device A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146FB1F-1288-0940-9045-C8D45B183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7755" y="664970"/>
            <a:ext cx="4668116" cy="291087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ts val="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6500"/>
            </a:lvl1pPr>
          </a:lstStyle>
          <a:p>
            <a:pPr lvl="0"/>
            <a:r>
              <a:rPr lang="en-CA" dirty="0"/>
              <a:t>Presentation title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E88D5AAF-B2FE-6B4B-856F-AEBF1B7CA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4173805"/>
            <a:ext cx="4698710" cy="76527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00" b="0"/>
            </a:lvl1pPr>
          </a:lstStyle>
          <a:p>
            <a:pPr lvl="0"/>
            <a:r>
              <a:rPr lang="en-CA" dirty="0"/>
              <a:t>Name, role</a:t>
            </a:r>
            <a:br>
              <a:rPr lang="en-CA" dirty="0"/>
            </a:br>
            <a:r>
              <a:rPr lang="en-CA" dirty="0"/>
              <a:t>Date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142EA7E-7671-1041-9B84-5BBD9C4F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3" y="5372174"/>
            <a:ext cx="1549400" cy="720651"/>
          </a:xfrm>
          <a:prstGeom prst="rect">
            <a:avLst/>
          </a:prstGeom>
        </p:spPr>
      </p:pic>
      <p:sp>
        <p:nvSpPr>
          <p:cNvPr id="10" name="Forme libre 13">
            <a:extLst>
              <a:ext uri="{FF2B5EF4-FFF2-40B4-BE49-F238E27FC236}">
                <a16:creationId xmlns:a16="http://schemas.microsoft.com/office/drawing/2014/main" id="{79626CFD-1629-2544-9AD3-2499163FF9F0}"/>
              </a:ext>
            </a:extLst>
          </p:cNvPr>
          <p:cNvSpPr>
            <a:spLocks noChangeAspect="1"/>
          </p:cNvSpPr>
          <p:nvPr userDrawn="1"/>
        </p:nvSpPr>
        <p:spPr bwMode="gray">
          <a:xfrm rot="16200000">
            <a:off x="6127844" y="773451"/>
            <a:ext cx="5308296" cy="5308294"/>
          </a:xfrm>
          <a:custGeom>
            <a:avLst/>
            <a:gdLst>
              <a:gd name="connsiteX0" fmla="*/ 0 w 3168353"/>
              <a:gd name="connsiteY0" fmla="*/ 3168352 h 3168352"/>
              <a:gd name="connsiteX1" fmla="*/ 0 w 3168353"/>
              <a:gd name="connsiteY1" fmla="*/ 1902429 h 3168352"/>
              <a:gd name="connsiteX2" fmla="*/ 1902430 w 3168353"/>
              <a:gd name="connsiteY2" fmla="*/ 1902429 h 3168352"/>
              <a:gd name="connsiteX3" fmla="*/ 1902430 w 3168353"/>
              <a:gd name="connsiteY3" fmla="*/ 0 h 3168352"/>
              <a:gd name="connsiteX4" fmla="*/ 3168353 w 3168353"/>
              <a:gd name="connsiteY4" fmla="*/ 0 h 3168352"/>
              <a:gd name="connsiteX5" fmla="*/ 3168353 w 3168353"/>
              <a:gd name="connsiteY5" fmla="*/ 3168352 h 3168352"/>
              <a:gd name="connsiteX6" fmla="*/ 1902430 w 3168353"/>
              <a:gd name="connsiteY6" fmla="*/ 3168352 h 3168352"/>
              <a:gd name="connsiteX7" fmla="*/ 1902430 w 3168353"/>
              <a:gd name="connsiteY7" fmla="*/ 3168352 h 316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8353" h="3168352">
                <a:moveTo>
                  <a:pt x="0" y="3168352"/>
                </a:moveTo>
                <a:lnTo>
                  <a:pt x="0" y="1902429"/>
                </a:lnTo>
                <a:lnTo>
                  <a:pt x="1902430" y="1902429"/>
                </a:lnTo>
                <a:lnTo>
                  <a:pt x="1902430" y="0"/>
                </a:lnTo>
                <a:lnTo>
                  <a:pt x="3168353" y="0"/>
                </a:lnTo>
                <a:lnTo>
                  <a:pt x="3168353" y="3168352"/>
                </a:lnTo>
                <a:lnTo>
                  <a:pt x="1902430" y="3168352"/>
                </a:lnTo>
                <a:lnTo>
                  <a:pt x="1902430" y="3168352"/>
                </a:lnTo>
                <a:close/>
              </a:path>
            </a:pathLst>
          </a:custGeom>
          <a:gradFill flip="none" rotWithShape="1">
            <a:gsLst>
              <a:gs pos="60000">
                <a:srgbClr val="A82465"/>
              </a:gs>
              <a:gs pos="0">
                <a:srgbClr val="E31937"/>
              </a:gs>
              <a:gs pos="100000">
                <a:srgbClr val="5236AB"/>
              </a:gs>
            </a:gsLst>
            <a:lin ang="0" scaled="0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12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673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righ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7AC7F31-D848-7A42-9ED8-A1A89D340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24" y="619403"/>
            <a:ext cx="4598051" cy="25081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5" name="Content Placeholder 20">
            <a:extLst>
              <a:ext uri="{FF2B5EF4-FFF2-40B4-BE49-F238E27FC236}">
                <a16:creationId xmlns:a16="http://schemas.microsoft.com/office/drawing/2014/main" id="{B70092EE-877E-F647-8457-99B829A5343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66764" y="3429000"/>
            <a:ext cx="4608512" cy="26638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 b="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GB" sz="2000" b="1" dirty="0"/>
              <a:t>Click to add text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4A30FA9-EFE0-BD49-888A-59263379F2F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32513" y="765174"/>
            <a:ext cx="5292726" cy="5327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3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A5BEA3-FBAD-324A-A722-33A5B9C7B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1123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lef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E82D4CB-D75A-1A45-B05D-E33B40304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163" y="614877"/>
            <a:ext cx="4537075" cy="25113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5" name="Content Placeholder 20">
            <a:extLst>
              <a:ext uri="{FF2B5EF4-FFF2-40B4-BE49-F238E27FC236}">
                <a16:creationId xmlns:a16="http://schemas.microsoft.com/office/drawing/2014/main" id="{78BAFC30-690F-6A41-BE1B-8B7925B9B41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88163" y="3392488"/>
            <a:ext cx="4537075" cy="27003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rgbClr val="000000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rgbClr val="000000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rgbClr val="000000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rgbClr val="000000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46A2561-43A0-D843-B868-9E14FD55F20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66762" y="765174"/>
            <a:ext cx="5365751" cy="5327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3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8B5A1A-FC46-2349-BBB1-B939578EE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4359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5170FB53-6BB4-B54A-8584-443D632100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764" y="1568767"/>
            <a:ext cx="3060700" cy="29095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B1899592-EF28-9645-8C15-0EF1AC9F46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3113" y="1568767"/>
            <a:ext cx="3025775" cy="29095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692D9CF3-0D5D-0141-8B99-94C866845E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01050" y="1568767"/>
            <a:ext cx="3024188" cy="29095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770998F-754D-FA42-A923-970280E1A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84470"/>
            <a:ext cx="10658475" cy="6670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16" name="Content Placeholder 20">
            <a:extLst>
              <a:ext uri="{FF2B5EF4-FFF2-40B4-BE49-F238E27FC236}">
                <a16:creationId xmlns:a16="http://schemas.microsoft.com/office/drawing/2014/main" id="{BC03956D-46EB-3F49-A20A-7C378E0B76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66764" y="4614043"/>
            <a:ext cx="3060700" cy="14787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18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Content Placeholder 20">
            <a:extLst>
              <a:ext uri="{FF2B5EF4-FFF2-40B4-BE49-F238E27FC236}">
                <a16:creationId xmlns:a16="http://schemas.microsoft.com/office/drawing/2014/main" id="{7A005D06-9E5F-7443-9230-0698D255E51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583113" y="4614042"/>
            <a:ext cx="3025775" cy="14787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18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Content Placeholder 20">
            <a:extLst>
              <a:ext uri="{FF2B5EF4-FFF2-40B4-BE49-F238E27FC236}">
                <a16:creationId xmlns:a16="http://schemas.microsoft.com/office/drawing/2014/main" id="{01123FBB-4A46-6B4A-BA45-B31DC6905E51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401051" y="4614042"/>
            <a:ext cx="3024188" cy="14787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18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9E90BF8-A5EC-F044-B182-531F647CE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0142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A19DCD6-2165-FF4F-8E06-154879697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84470"/>
            <a:ext cx="10658475" cy="6670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Two Content Picture</a:t>
            </a:r>
          </a:p>
        </p:txBody>
      </p:sp>
      <p:sp>
        <p:nvSpPr>
          <p:cNvPr id="5" name="Content Placeholder 20">
            <a:extLst>
              <a:ext uri="{FF2B5EF4-FFF2-40B4-BE49-F238E27FC236}">
                <a16:creationId xmlns:a16="http://schemas.microsoft.com/office/drawing/2014/main" id="{04642528-8FF6-2D41-9E96-06B28BC27D1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66764" y="2613302"/>
            <a:ext cx="4902516" cy="3479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0">
            <a:extLst>
              <a:ext uri="{FF2B5EF4-FFF2-40B4-BE49-F238E27FC236}">
                <a16:creationId xmlns:a16="http://schemas.microsoft.com/office/drawing/2014/main" id="{1F8D1EDC-16DC-1E49-9140-329AB89F3C3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583680" y="2613302"/>
            <a:ext cx="4841558" cy="3479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rgbClr val="000000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rgbClr val="000000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rgbClr val="000000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rgbClr val="000000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0">
            <a:extLst>
              <a:ext uri="{FF2B5EF4-FFF2-40B4-BE49-F238E27FC236}">
                <a16:creationId xmlns:a16="http://schemas.microsoft.com/office/drawing/2014/main" id="{F042210E-DA66-4F45-8CAD-D964E0E3798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66763" y="1557338"/>
            <a:ext cx="10658475" cy="838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rgbClr val="000000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rgbClr val="000000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rgbClr val="000000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rgbClr val="000000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rgbClr val="000000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73D1E9-C3A6-5C42-AC76-11711669A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8227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420CEB52-B65A-D743-A3ED-12AE049150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762" y="1543050"/>
            <a:ext cx="10658476" cy="35175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23D73AD-1DE7-2743-9226-A7A91D16B7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84000"/>
            <a:ext cx="10658475" cy="5895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Large Image</a:t>
            </a:r>
          </a:p>
        </p:txBody>
      </p:sp>
      <p:sp>
        <p:nvSpPr>
          <p:cNvPr id="6" name="Content Placeholder 20">
            <a:extLst>
              <a:ext uri="{FF2B5EF4-FFF2-40B4-BE49-F238E27FC236}">
                <a16:creationId xmlns:a16="http://schemas.microsoft.com/office/drawing/2014/main" id="{483732CE-175A-AE46-915A-9D42DBB4902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66763" y="5349240"/>
            <a:ext cx="10658475" cy="7435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rgbClr val="000000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rgbClr val="000000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rgbClr val="000000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rgbClr val="000000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0662E6-3FE4-A34A-B7BF-633F17691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1AAB56-5C60-234D-ACF5-C538156D1F50}"/>
              </a:ext>
            </a:extLst>
          </p:cNvPr>
          <p:cNvSpPr txBox="1"/>
          <p:nvPr userDrawn="1"/>
        </p:nvSpPr>
        <p:spPr>
          <a:xfrm>
            <a:off x="2480310" y="94869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2533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50F591-6698-174F-81A5-43CD769B10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3" y="1557338"/>
            <a:ext cx="10658475" cy="3473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SzPct val="120000"/>
              <a:buFont typeface="Arial" pitchFamily="34" charset="0"/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 marL="273050" indent="-265113">
              <a:spcBef>
                <a:spcPts val="600"/>
              </a:spcBef>
              <a:buClr>
                <a:schemeClr val="tx2"/>
              </a:buClr>
              <a:buSzPct val="120000"/>
              <a:buFont typeface="Verdana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631825" indent="-216000">
              <a:spcBef>
                <a:spcPts val="600"/>
              </a:spcBef>
              <a:buFont typeface="Verdana" pitchFamily="34" charset="0"/>
              <a:buChar char="−"/>
              <a:tabLst/>
              <a:defRPr sz="1600">
                <a:solidFill>
                  <a:schemeClr val="tx1"/>
                </a:solidFill>
              </a:defRPr>
            </a:lvl3pPr>
            <a:lvl4pPr marL="804863" indent="-216000">
              <a:spcBef>
                <a:spcPts val="600"/>
              </a:spcBef>
              <a:buFont typeface="Verdana" pitchFamily="34" charset="0"/>
              <a:buChar char="−"/>
              <a:defRPr sz="1400">
                <a:solidFill>
                  <a:schemeClr val="tx1"/>
                </a:solidFill>
              </a:defRPr>
            </a:lvl4pPr>
            <a:lvl5pPr marL="977900" indent="-216000">
              <a:spcBef>
                <a:spcPts val="600"/>
              </a:spcBef>
              <a:buFont typeface="Arial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 marL="871538" indent="-174625">
              <a:spcBef>
                <a:spcPts val="600"/>
              </a:spcBef>
              <a:defRPr sz="1400"/>
            </a:lvl6pPr>
            <a:lvl7pPr marL="1168400" indent="-216000">
              <a:spcBef>
                <a:spcPts val="600"/>
              </a:spcBef>
              <a:defRPr sz="14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noProof="0" dirty="0"/>
              <a:t>Click to enter text</a:t>
            </a:r>
          </a:p>
        </p:txBody>
      </p:sp>
      <p:sp>
        <p:nvSpPr>
          <p:cNvPr id="5" name="Picture Placeholder 20">
            <a:extLst>
              <a:ext uri="{FF2B5EF4-FFF2-40B4-BE49-F238E27FC236}">
                <a16:creationId xmlns:a16="http://schemas.microsoft.com/office/drawing/2014/main" id="{98B63CA1-A686-354F-9B7A-AF51E599D9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763" y="2052242"/>
            <a:ext cx="10658476" cy="40405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4E11DA7-0585-0C47-A225-82B868CFC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84000"/>
            <a:ext cx="10658475" cy="6670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Picture with Caption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831232-776B-724A-A622-0B2D2052F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9610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7">
            <a:extLst>
              <a:ext uri="{FF2B5EF4-FFF2-40B4-BE49-F238E27FC236}">
                <a16:creationId xmlns:a16="http://schemas.microsoft.com/office/drawing/2014/main" id="{158CC81F-693C-7745-ACBD-E267DB1433AB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85728" y="765526"/>
            <a:ext cx="5327298" cy="5327299"/>
          </a:xfrm>
          <a:custGeom>
            <a:avLst/>
            <a:gdLst>
              <a:gd name="connsiteX0" fmla="*/ 0 w 6003155"/>
              <a:gd name="connsiteY0" fmla="*/ 0 h 6003156"/>
              <a:gd name="connsiteX1" fmla="*/ 6003155 w 6003155"/>
              <a:gd name="connsiteY1" fmla="*/ 0 h 6003156"/>
              <a:gd name="connsiteX2" fmla="*/ 6003155 w 6003155"/>
              <a:gd name="connsiteY2" fmla="*/ 1 h 6003156"/>
              <a:gd name="connsiteX3" fmla="*/ 6003155 w 6003155"/>
              <a:gd name="connsiteY3" fmla="*/ 2404742 h 6003156"/>
              <a:gd name="connsiteX4" fmla="*/ 6003155 w 6003155"/>
              <a:gd name="connsiteY4" fmla="*/ 6003156 h 6003156"/>
              <a:gd name="connsiteX5" fmla="*/ 3598413 w 6003155"/>
              <a:gd name="connsiteY5" fmla="*/ 6003156 h 6003156"/>
              <a:gd name="connsiteX6" fmla="*/ 3598413 w 6003155"/>
              <a:gd name="connsiteY6" fmla="*/ 2404742 h 6003156"/>
              <a:gd name="connsiteX7" fmla="*/ 0 w 6003155"/>
              <a:gd name="connsiteY7" fmla="*/ 2404742 h 600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3155" h="6003156">
                <a:moveTo>
                  <a:pt x="0" y="0"/>
                </a:moveTo>
                <a:lnTo>
                  <a:pt x="6003155" y="0"/>
                </a:lnTo>
                <a:lnTo>
                  <a:pt x="6003155" y="1"/>
                </a:lnTo>
                <a:lnTo>
                  <a:pt x="6003155" y="2404742"/>
                </a:lnTo>
                <a:lnTo>
                  <a:pt x="6003155" y="6003156"/>
                </a:lnTo>
                <a:lnTo>
                  <a:pt x="3598413" y="6003156"/>
                </a:lnTo>
                <a:lnTo>
                  <a:pt x="3598413" y="2404742"/>
                </a:lnTo>
                <a:lnTo>
                  <a:pt x="0" y="24047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CA" sz="3200" dirty="0">
                <a:cs typeface="Arial" pitchFamily="34" charset="0"/>
              </a:rPr>
              <a:t>Click on the Image icon to change with a new picture located on your computer</a:t>
            </a:r>
            <a:endParaRPr lang="fr-FR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F7349B97-C28F-3B44-B284-12F2C2ABD7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163" y="684000"/>
            <a:ext cx="4537075" cy="6111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CA" noProof="0" dirty="0"/>
              <a:t>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AD3CFF-35F0-EE42-99CF-7B91F8844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Content Placeholder 20">
            <a:extLst>
              <a:ext uri="{FF2B5EF4-FFF2-40B4-BE49-F238E27FC236}">
                <a16:creationId xmlns:a16="http://schemas.microsoft.com/office/drawing/2014/main" id="{724BBC96-0D1F-2C4D-B3B5-A7EE6A8D87D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88163" y="1684422"/>
            <a:ext cx="4537075" cy="44084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ClrTx/>
              <a:buSzPct val="10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Tx/>
              <a:buSzPct val="10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Tx/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9400">
              <a:spcBef>
                <a:spcPts val="500"/>
              </a:spcBef>
              <a:buClrTx/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Tx/>
              <a:buSzPct val="10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516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AF54B69-F2F9-F04B-B242-EB97229446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84000"/>
            <a:ext cx="10658475" cy="541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Standard text slide</a:t>
            </a:r>
            <a:endParaRPr lang="en-US" noProof="0" dirty="0"/>
          </a:p>
        </p:txBody>
      </p:sp>
      <p:sp>
        <p:nvSpPr>
          <p:cNvPr id="5" name="Content Placeholder 20">
            <a:extLst>
              <a:ext uri="{FF2B5EF4-FFF2-40B4-BE49-F238E27FC236}">
                <a16:creationId xmlns:a16="http://schemas.microsoft.com/office/drawing/2014/main" id="{6A54173B-8497-A140-8F24-1AF3E1B758D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66763" y="1557338"/>
            <a:ext cx="10658475" cy="45354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9F11F-EB91-974A-B104-3B694D3EA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6003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A171D6F-1D32-074E-9401-BC0D7B3A2B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763" y="1569832"/>
            <a:ext cx="2305050" cy="8288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CA" dirty="0"/>
              <a:t>Title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B0F5BD17-6E70-B847-AA7C-96CF8DC7A0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69597" y="1569832"/>
            <a:ext cx="2305050" cy="8288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CA" dirty="0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AC833FC6-B9D6-D74D-BAE2-729D54713D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4296" y="1569832"/>
            <a:ext cx="2305050" cy="8288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CA" dirty="0"/>
              <a:t>Title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2E44F90D-4F8F-6A4F-96CB-3485E90F31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47546" y="1569832"/>
            <a:ext cx="2077692" cy="8288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CA" dirty="0"/>
              <a:t>Title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CCD124-1965-4543-8B41-42A23BF10B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2597426"/>
            <a:ext cx="2305050" cy="34953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lvl="0"/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lvl="0"/>
            <a:endParaRPr lang="en-CA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9BCD5E3F-8CA5-684B-B78F-B74898839C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9999" y="2597426"/>
            <a:ext cx="2305050" cy="34953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lvl="0"/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lvl="0"/>
            <a:endParaRPr lang="en-CA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009B656D-E506-E94F-ADB1-62D30E9CBF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7468" y="2597426"/>
            <a:ext cx="2305050" cy="34953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lvl="0"/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lvl="0"/>
            <a:endParaRPr lang="en-CA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218B53AF-E978-6444-B00D-EA1BCE273A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42727" y="2597426"/>
            <a:ext cx="2082511" cy="34953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lvl="0"/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lvl="0"/>
            <a:endParaRPr lang="en-CA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23D2075-57BE-0849-A5A7-B72DC6693C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37" y="684000"/>
            <a:ext cx="10676438" cy="53109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Four columns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F3EE84-E142-6541-8D93-B9456A6B3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435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igh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D2EE9D2-4EE1-E84A-8F59-9549A5FAD5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800" y="684000"/>
            <a:ext cx="10647638" cy="5600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Title and Content - High Content slide</a:t>
            </a:r>
          </a:p>
        </p:txBody>
      </p:sp>
      <p:sp>
        <p:nvSpPr>
          <p:cNvPr id="5" name="Content Placeholder 20">
            <a:extLst>
              <a:ext uri="{FF2B5EF4-FFF2-40B4-BE49-F238E27FC236}">
                <a16:creationId xmlns:a16="http://schemas.microsoft.com/office/drawing/2014/main" id="{5F3BF5DA-644D-6C41-A47D-B83355A9712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66763" y="1557338"/>
            <a:ext cx="10658475" cy="45354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179388" indent="-179388">
              <a:spcBef>
                <a:spcPts val="6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360363" indent="-180975">
              <a:spcBef>
                <a:spcPts val="6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539750" indent="-179388">
              <a:spcBef>
                <a:spcPts val="6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19138" indent="-179388">
              <a:spcBef>
                <a:spcPts val="6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SzPct val="100000"/>
              <a:buFont typeface="Verdana" pitchFamily="34" charset="0"/>
              <a:buChar char="•"/>
              <a:defRPr sz="105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AC11E-D167-EE4C-BF01-0C0C599D9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077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5E4144-6646-C747-B762-94F6E0C3EFB5}"/>
              </a:ext>
            </a:extLst>
          </p:cNvPr>
          <p:cNvSpPr/>
          <p:nvPr userDrawn="1"/>
        </p:nvSpPr>
        <p:spPr bwMode="gray">
          <a:xfrm flipH="1">
            <a:off x="0" y="0"/>
            <a:ext cx="12199459" cy="6858000"/>
          </a:xfrm>
          <a:prstGeom prst="rect">
            <a:avLst/>
          </a:prstGeom>
          <a:gradFill>
            <a:gsLst>
              <a:gs pos="100000">
                <a:srgbClr val="991F3D"/>
              </a:gs>
              <a:gs pos="66000">
                <a:srgbClr val="E31937"/>
              </a:gs>
              <a:gs pos="33000">
                <a:srgbClr val="FF6A00"/>
              </a:gs>
              <a:gs pos="0">
                <a:srgbClr val="FFCDD2"/>
              </a:gs>
            </a:gsLst>
            <a:lin ang="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85230" y="3119636"/>
            <a:ext cx="6119812" cy="205107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noProof="0" dirty="0"/>
              <a:t>Subtitle if required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C605EF0-E4DC-2A4A-909F-D231546F9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48799" y="635964"/>
            <a:ext cx="6139363" cy="2226506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CA" dirty="0"/>
              <a:t>Divider slide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FF155A6-933D-3F47-A921-0C019D14B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TextBox 95" descr="Copyright_box&#10;">
            <a:extLst>
              <a:ext uri="{FF2B5EF4-FFF2-40B4-BE49-F238E27FC236}">
                <a16:creationId xmlns:a16="http://schemas.microsoft.com/office/drawing/2014/main" id="{7A8DA9F1-CF08-104D-87AD-2C7918C70554}"/>
              </a:ext>
            </a:extLst>
          </p:cNvPr>
          <p:cNvSpPr txBox="1"/>
          <p:nvPr userDrawn="1"/>
        </p:nvSpPr>
        <p:spPr bwMode="white">
          <a:xfrm>
            <a:off x="766763" y="6264308"/>
            <a:ext cx="1920658" cy="16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en-CA" sz="1000" dirty="0">
                <a:solidFill>
                  <a:schemeClr val="bg2"/>
                </a:solidFill>
                <a:latin typeface="+mn-lt"/>
              </a:rPr>
              <a:t>© 2022 CGI Inc.</a:t>
            </a:r>
            <a:endParaRPr lang="en-CA" sz="1000" b="0" i="0" u="none" dirty="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MSIPCMContentMarking" descr="CONFIDENTIAL_TAG_0xFFEE">
            <a:extLst>
              <a:ext uri="{FF2B5EF4-FFF2-40B4-BE49-F238E27FC236}">
                <a16:creationId xmlns:a16="http://schemas.microsoft.com/office/drawing/2014/main" id="{6A396CF3-99DC-6D4D-BA72-C9C45E44A083}"/>
              </a:ext>
            </a:extLst>
          </p:cNvPr>
          <p:cNvSpPr txBox="1"/>
          <p:nvPr userDrawn="1"/>
        </p:nvSpPr>
        <p:spPr bwMode="auto">
          <a:xfrm>
            <a:off x="8901113" y="6273302"/>
            <a:ext cx="1638873" cy="16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Internal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2D8AF-452C-D94D-A560-DAD6A962E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61C906F-FE73-EC4B-9D46-7CD1B4F04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37" y="684000"/>
            <a:ext cx="10676438" cy="53109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Title only slide</a:t>
            </a:r>
          </a:p>
        </p:txBody>
      </p:sp>
    </p:spTree>
    <p:extLst>
      <p:ext uri="{BB962C8B-B14F-4D97-AF65-F5344CB8AC3E}">
        <p14:creationId xmlns:p14="http://schemas.microsoft.com/office/powerpoint/2010/main" val="4104879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CA829B-6B64-D945-9770-95A7A77474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6513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0">
            <a:extLst>
              <a:ext uri="{FF2B5EF4-FFF2-40B4-BE49-F238E27FC236}">
                <a16:creationId xmlns:a16="http://schemas.microsoft.com/office/drawing/2014/main" id="{1098010A-37B8-1543-B650-F410D9020BD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66764" y="1557339"/>
            <a:ext cx="4915580" cy="45354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SzPct val="100000"/>
              <a:buFont typeface="Verdana" pitchFamily="34" charset="0"/>
              <a:buChar char="•"/>
              <a:defRPr sz="1050" baseline="0">
                <a:solidFill>
                  <a:schemeClr val="tx1"/>
                </a:solidFill>
                <a:latin typeface="Arial" pitchFamily="34" charset="0"/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Content Placeholder 20">
            <a:extLst>
              <a:ext uri="{FF2B5EF4-FFF2-40B4-BE49-F238E27FC236}">
                <a16:creationId xmlns:a16="http://schemas.microsoft.com/office/drawing/2014/main" id="{3D191AF6-4147-D342-8647-88C4F48C1A6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596743" y="1557339"/>
            <a:ext cx="4828496" cy="4535486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DFA4433-FCCE-E346-8C9A-CC579FE537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37" y="684000"/>
            <a:ext cx="10676438" cy="53109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Two columns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FC057D-4B39-F949-92A2-1856EB58E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2778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- High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D429A8B-5F07-CA4F-B342-C88D6C5DB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84000"/>
            <a:ext cx="10658475" cy="576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Title and Content two - High Content slide</a:t>
            </a:r>
          </a:p>
        </p:txBody>
      </p:sp>
      <p:sp>
        <p:nvSpPr>
          <p:cNvPr id="5" name="Content Placeholder 20">
            <a:extLst>
              <a:ext uri="{FF2B5EF4-FFF2-40B4-BE49-F238E27FC236}">
                <a16:creationId xmlns:a16="http://schemas.microsoft.com/office/drawing/2014/main" id="{D7CEF6C1-9232-3C4B-9EB8-7F0577D6114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66763" y="1570591"/>
            <a:ext cx="4918419" cy="45222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8288" indent="-268288">
              <a:spcBef>
                <a:spcPts val="6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tabLst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8163" indent="-358775">
              <a:spcBef>
                <a:spcPts val="6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tabLst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717550" indent="-357188">
              <a:spcBef>
                <a:spcPts val="6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tabLst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896938" indent="-357188">
              <a:spcBef>
                <a:spcPts val="6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tabLst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0">
            <a:extLst>
              <a:ext uri="{FF2B5EF4-FFF2-40B4-BE49-F238E27FC236}">
                <a16:creationId xmlns:a16="http://schemas.microsoft.com/office/drawing/2014/main" id="{D064A7A9-8523-0241-9AE4-6A60DEB4D4D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586329" y="1557338"/>
            <a:ext cx="4838909" cy="45354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Clr>
                <a:srgbClr val="000000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179388" indent="-179388">
              <a:spcBef>
                <a:spcPts val="600"/>
              </a:spcBef>
              <a:buClr>
                <a:srgbClr val="000000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360363" indent="-180975">
              <a:spcBef>
                <a:spcPts val="6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539750" indent="-179388">
              <a:spcBef>
                <a:spcPts val="600"/>
              </a:spcBef>
              <a:buClr>
                <a:srgbClr val="000000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19138" indent="-179388">
              <a:spcBef>
                <a:spcPts val="600"/>
              </a:spcBef>
              <a:buClr>
                <a:srgbClr val="000000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F43615-B088-4842-8DD2-BA05F0EBE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5616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de small graph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0">
            <a:extLst>
              <a:ext uri="{FF2B5EF4-FFF2-40B4-BE49-F238E27FC236}">
                <a16:creationId xmlns:a16="http://schemas.microsoft.com/office/drawing/2014/main" id="{FC187CB4-59E4-E948-8C18-9F705140F8E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66763" y="1557338"/>
            <a:ext cx="7634287" cy="45354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3E51C5F-F6C0-F042-8FC5-13245991AF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85165"/>
            <a:ext cx="10658475" cy="576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Content with side small graphic 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2D34D49C-F4FA-B74B-BB7F-2282D913443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156699" y="1557338"/>
            <a:ext cx="2268539" cy="45354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9388" indent="-179388">
              <a:buFont typeface="Arial" pitchFamily="34" charset="0"/>
              <a:buNone/>
              <a:defRPr lang="en-AU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F4CA38-72C4-D142-8247-6221593D8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3110AC-EDD5-164D-9903-F88EACB2D912}"/>
              </a:ext>
            </a:extLst>
          </p:cNvPr>
          <p:cNvSpPr txBox="1"/>
          <p:nvPr userDrawn="1"/>
        </p:nvSpPr>
        <p:spPr>
          <a:xfrm>
            <a:off x="2823210" y="84582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90189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2D155C-3987-F847-9D0B-84468EFC74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3" y="2984416"/>
            <a:ext cx="7326914" cy="1730375"/>
          </a:xfrm>
        </p:spPr>
        <p:txBody>
          <a:bodyPr wrap="square" lIns="0" tIns="0" rIns="0" bIns="0" anchor="t" anchorCtr="0">
            <a:noAutofit/>
          </a:bodyPr>
          <a:lstStyle>
            <a:lvl1pPr algn="l"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Quotation page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B6354D-4439-8B45-B450-15EA71FAF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9579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p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AB704F1-9387-744F-A7AB-A0C557474C54}"/>
              </a:ext>
            </a:extLst>
          </p:cNvPr>
          <p:cNvSpPr/>
          <p:nvPr userDrawn="1"/>
        </p:nvSpPr>
        <p:spPr bwMode="gray">
          <a:xfrm>
            <a:off x="766763" y="1557338"/>
            <a:ext cx="10658476" cy="2317016"/>
          </a:xfrm>
          <a:prstGeom prst="rect">
            <a:avLst/>
          </a:prstGeom>
          <a:gradFill>
            <a:gsLst>
              <a:gs pos="100000">
                <a:srgbClr val="991F3D"/>
              </a:gs>
              <a:gs pos="66000">
                <a:srgbClr val="E31937"/>
              </a:gs>
              <a:gs pos="33000">
                <a:srgbClr val="FF6A00"/>
              </a:gs>
              <a:gs pos="0">
                <a:srgbClr val="FFCDD2"/>
              </a:gs>
            </a:gsLst>
            <a:lin ang="108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US" sz="1600" b="1" noProof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F6F0F7F-AD94-8A45-9C63-550DEBA61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800" y="684000"/>
            <a:ext cx="10664561" cy="6733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Quotation page - 2</a:t>
            </a:r>
          </a:p>
        </p:txBody>
      </p:sp>
      <p:sp>
        <p:nvSpPr>
          <p:cNvPr id="12" name="Content Placeholder 20">
            <a:extLst>
              <a:ext uri="{FF2B5EF4-FFF2-40B4-BE49-F238E27FC236}">
                <a16:creationId xmlns:a16="http://schemas.microsoft.com/office/drawing/2014/main" id="{3DC0A301-140F-B842-9A9E-9F3B20853141}"/>
              </a:ext>
            </a:extLst>
          </p:cNvPr>
          <p:cNvSpPr>
            <a:spLocks noGrp="1"/>
          </p:cNvSpPr>
          <p:nvPr>
            <p:ph sz="quarter" idx="17"/>
          </p:nvPr>
        </p:nvSpPr>
        <p:spPr bwMode="white">
          <a:xfrm>
            <a:off x="1558925" y="1924565"/>
            <a:ext cx="9109075" cy="180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 b="1" i="1">
                <a:solidFill>
                  <a:schemeClr val="bg1"/>
                </a:solidFill>
                <a:latin typeface="Arial" pitchFamily="34" charset="0"/>
              </a:defRPr>
            </a:lvl1pPr>
            <a:lvl2pPr marL="0" indent="0">
              <a:spcBef>
                <a:spcPts val="500"/>
              </a:spcBef>
              <a:buClr>
                <a:schemeClr val="bg1"/>
              </a:buClr>
              <a:buSzPct val="110000"/>
              <a:buFont typeface="Arial" pitchFamily="34" charset="0"/>
              <a:buNone/>
              <a:defRPr sz="1800" baseline="0">
                <a:solidFill>
                  <a:schemeClr val="bg1"/>
                </a:solidFill>
                <a:latin typeface="Arial" pitchFamily="34" charset="0"/>
              </a:defRPr>
            </a:lvl2pPr>
            <a:lvl3pPr marL="274638" indent="-274638">
              <a:spcBef>
                <a:spcPts val="500"/>
              </a:spcBef>
              <a:buClr>
                <a:schemeClr val="bg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20">
            <a:extLst>
              <a:ext uri="{FF2B5EF4-FFF2-40B4-BE49-F238E27FC236}">
                <a16:creationId xmlns:a16="http://schemas.microsoft.com/office/drawing/2014/main" id="{FD10FA1E-7A18-A84C-A80C-9F74B995D43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6763" y="4156564"/>
            <a:ext cx="10658475" cy="19362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 b="0" i="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="0" i="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 b="0" i="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08F3D4F-4489-1549-AF20-5B88DAC96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1682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Re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F8E84C-B364-DA4D-B480-E2F8D7309D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EB9999-5E97-764D-AC76-E36C36BBB481}"/>
              </a:ext>
            </a:extLst>
          </p:cNvPr>
          <p:cNvSpPr/>
          <p:nvPr userDrawn="1"/>
        </p:nvSpPr>
        <p:spPr bwMode="gray">
          <a:xfrm>
            <a:off x="766762" y="4064734"/>
            <a:ext cx="10658475" cy="2028091"/>
          </a:xfrm>
          <a:prstGeom prst="rect">
            <a:avLst/>
          </a:prstGeom>
          <a:gradFill>
            <a:gsLst>
              <a:gs pos="100000">
                <a:srgbClr val="991F3D"/>
              </a:gs>
              <a:gs pos="66000">
                <a:srgbClr val="E31937"/>
              </a:gs>
              <a:gs pos="33000">
                <a:srgbClr val="FF6A00"/>
              </a:gs>
              <a:gs pos="0">
                <a:srgbClr val="FFCDD2"/>
              </a:gs>
            </a:gsLst>
            <a:lin ang="108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US" sz="1600" b="1" noProof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A2810CC-7DE6-E94F-923A-A26081CDD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383" y="684000"/>
            <a:ext cx="10657856" cy="576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Client Ref page</a:t>
            </a:r>
          </a:p>
        </p:txBody>
      </p:sp>
      <p:sp>
        <p:nvSpPr>
          <p:cNvPr id="7" name="Content Placeholder 20">
            <a:extLst>
              <a:ext uri="{FF2B5EF4-FFF2-40B4-BE49-F238E27FC236}">
                <a16:creationId xmlns:a16="http://schemas.microsoft.com/office/drawing/2014/main" id="{151BEF49-6996-9A47-912D-07F058FDAB1B}"/>
              </a:ext>
            </a:extLst>
          </p:cNvPr>
          <p:cNvSpPr>
            <a:spLocks noGrp="1"/>
          </p:cNvSpPr>
          <p:nvPr>
            <p:ph sz="quarter" idx="17"/>
          </p:nvPr>
        </p:nvSpPr>
        <p:spPr bwMode="white">
          <a:xfrm>
            <a:off x="8401050" y="4295045"/>
            <a:ext cx="2266950" cy="15943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600" b="0" i="1">
                <a:solidFill>
                  <a:schemeClr val="bg1"/>
                </a:solidFill>
                <a:latin typeface="Arial" pitchFamily="34" charset="0"/>
              </a:defRPr>
            </a:lvl1pPr>
            <a:lvl2pPr marL="0" indent="0">
              <a:spcBef>
                <a:spcPts val="500"/>
              </a:spcBef>
              <a:buClr>
                <a:schemeClr val="bg1"/>
              </a:buClr>
              <a:buSzPct val="110000"/>
              <a:buFont typeface="Arial" pitchFamily="34" charset="0"/>
              <a:buNone/>
              <a:defRPr sz="1400" baseline="0">
                <a:solidFill>
                  <a:schemeClr val="bg1"/>
                </a:solidFill>
                <a:latin typeface="Arial" pitchFamily="34" charset="0"/>
              </a:defRPr>
            </a:lvl2pPr>
            <a:lvl3pPr marL="177800" indent="-177800">
              <a:spcBef>
                <a:spcPts val="500"/>
              </a:spcBef>
              <a:buClr>
                <a:schemeClr val="bg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0">
            <a:extLst>
              <a:ext uri="{FF2B5EF4-FFF2-40B4-BE49-F238E27FC236}">
                <a16:creationId xmlns:a16="http://schemas.microsoft.com/office/drawing/2014/main" id="{7CA668C0-7C71-1B43-845C-1FB224D98D2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6762" y="1557338"/>
            <a:ext cx="3060701" cy="23633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 b="0" i="0">
                <a:solidFill>
                  <a:schemeClr val="tx1"/>
                </a:solidFill>
                <a:latin typeface="Arial" pitchFamily="34" charset="0"/>
              </a:defRPr>
            </a:lvl1pPr>
            <a:lvl2pPr marL="180975" indent="-18097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="0" i="0" baseline="0">
                <a:solidFill>
                  <a:schemeClr val="tx1"/>
                </a:solidFill>
                <a:latin typeface="Arial" pitchFamily="34" charset="0"/>
              </a:defRPr>
            </a:lvl2pPr>
            <a:lvl3pPr marL="361950" indent="-180975">
              <a:spcBef>
                <a:spcPts val="5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Content Placeholder 20">
            <a:extLst>
              <a:ext uri="{FF2B5EF4-FFF2-40B4-BE49-F238E27FC236}">
                <a16:creationId xmlns:a16="http://schemas.microsoft.com/office/drawing/2014/main" id="{6BA3A388-5D46-A842-AD3F-3B150C88B120}"/>
              </a:ext>
            </a:extLst>
          </p:cNvPr>
          <p:cNvSpPr>
            <a:spLocks noGrp="1"/>
          </p:cNvSpPr>
          <p:nvPr>
            <p:ph sz="quarter" idx="19"/>
          </p:nvPr>
        </p:nvSpPr>
        <p:spPr bwMode="white">
          <a:xfrm>
            <a:off x="1558925" y="4296427"/>
            <a:ext cx="6049963" cy="15782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800" b="0" i="0">
                <a:solidFill>
                  <a:schemeClr val="bg1"/>
                </a:solidFill>
                <a:latin typeface="Arial" pitchFamily="34" charset="0"/>
              </a:defRPr>
            </a:lvl1pPr>
            <a:lvl2pPr marL="177800" indent="-177800">
              <a:spcBef>
                <a:spcPts val="500"/>
              </a:spcBef>
              <a:buClr>
                <a:schemeClr val="bg1"/>
              </a:buClr>
              <a:buSzPct val="110000"/>
              <a:buFont typeface="Arial" pitchFamily="34" charset="0"/>
              <a:buChar char="•"/>
              <a:defRPr sz="1800" i="0" baseline="0">
                <a:solidFill>
                  <a:schemeClr val="bg1"/>
                </a:solidFill>
                <a:latin typeface="Arial" pitchFamily="34" charset="0"/>
              </a:defRPr>
            </a:lvl2pPr>
            <a:lvl3pPr marL="355600" indent="-177800">
              <a:spcBef>
                <a:spcPts val="500"/>
              </a:spcBef>
              <a:buClr>
                <a:schemeClr val="bg1"/>
              </a:buClr>
              <a:buSzPct val="100000"/>
              <a:buFont typeface="Calibri" panose="020F0502020204030204" pitchFamily="34" charset="0"/>
              <a:buChar char="–"/>
              <a:defRPr sz="1800" i="0">
                <a:solidFill>
                  <a:schemeClr val="bg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7C77CF-5DDA-6D4B-A333-0AFD2883FD0C}"/>
              </a:ext>
            </a:extLst>
          </p:cNvPr>
          <p:cNvCxnSpPr/>
          <p:nvPr userDrawn="1"/>
        </p:nvCxnSpPr>
        <p:spPr bwMode="gray">
          <a:xfrm>
            <a:off x="4211300" y="1268413"/>
            <a:ext cx="0" cy="2736587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8EF8BE-D231-7F42-B29A-F120EA6904AC}"/>
              </a:ext>
            </a:extLst>
          </p:cNvPr>
          <p:cNvCxnSpPr/>
          <p:nvPr userDrawn="1"/>
        </p:nvCxnSpPr>
        <p:spPr bwMode="gray">
          <a:xfrm>
            <a:off x="7980700" y="1268413"/>
            <a:ext cx="0" cy="2736587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  <a:effectLst/>
        </p:spPr>
      </p:cxnSp>
      <p:sp>
        <p:nvSpPr>
          <p:cNvPr id="12" name="Content Placeholder 20">
            <a:extLst>
              <a:ext uri="{FF2B5EF4-FFF2-40B4-BE49-F238E27FC236}">
                <a16:creationId xmlns:a16="http://schemas.microsoft.com/office/drawing/2014/main" id="{F210E7C6-C9C5-AB4F-B2C6-08CF54A3F47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83113" y="1557338"/>
            <a:ext cx="3025776" cy="23633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 b="0" i="0">
                <a:solidFill>
                  <a:schemeClr val="tx1"/>
                </a:solidFill>
                <a:latin typeface="Arial" pitchFamily="34" charset="0"/>
              </a:defRPr>
            </a:lvl1pPr>
            <a:lvl2pPr marL="180975" indent="-18097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="0" i="0" baseline="0">
                <a:solidFill>
                  <a:schemeClr val="tx1"/>
                </a:solidFill>
                <a:latin typeface="Arial" pitchFamily="34" charset="0"/>
              </a:defRPr>
            </a:lvl2pPr>
            <a:lvl3pPr marL="361950" indent="-18097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1800" b="0" i="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3" name="Content Placeholder 20">
            <a:extLst>
              <a:ext uri="{FF2B5EF4-FFF2-40B4-BE49-F238E27FC236}">
                <a16:creationId xmlns:a16="http://schemas.microsoft.com/office/drawing/2014/main" id="{34A65C94-F52F-3944-81C4-F364744665C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401049" y="1557338"/>
            <a:ext cx="3024189" cy="23633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 b="0" i="0">
                <a:solidFill>
                  <a:schemeClr val="tx1"/>
                </a:solidFill>
                <a:latin typeface="Arial" pitchFamily="34" charset="0"/>
              </a:defRPr>
            </a:lvl1pPr>
            <a:lvl2pPr marL="180975" indent="-18097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="0" i="0" baseline="0">
                <a:solidFill>
                  <a:schemeClr val="tx1"/>
                </a:solidFill>
                <a:latin typeface="Arial" pitchFamily="34" charset="0"/>
              </a:defRPr>
            </a:lvl2pPr>
            <a:lvl3pPr marL="361950" indent="-18097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1800" b="0" i="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3606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BF8C6-FF3A-E946-B3D5-6C27E5F99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9301D37-B47A-0547-ABCC-1B647A217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84000"/>
            <a:ext cx="10658475" cy="5652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Comparison page</a:t>
            </a:r>
          </a:p>
        </p:txBody>
      </p:sp>
      <p:sp>
        <p:nvSpPr>
          <p:cNvPr id="5" name="Content Placeholder 20">
            <a:extLst>
              <a:ext uri="{FF2B5EF4-FFF2-40B4-BE49-F238E27FC236}">
                <a16:creationId xmlns:a16="http://schemas.microsoft.com/office/drawing/2014/main" id="{0E41DF0A-83D4-5F42-8E48-2002316825F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8880" y="2000028"/>
            <a:ext cx="3058583" cy="4092797"/>
          </a:xfrm>
          <a:prstGeom prst="rect">
            <a:avLst/>
          </a:prstGeom>
        </p:spPr>
        <p:txBody>
          <a:bodyPr lIns="122400" tIns="61200" rIns="122400" bIns="6120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1800" b="0" i="0">
                <a:solidFill>
                  <a:schemeClr val="tx1"/>
                </a:solidFill>
                <a:latin typeface="Arial" pitchFamily="34" charset="0"/>
              </a:defRPr>
            </a:lvl1pPr>
            <a:lvl2pPr marL="180975" indent="-18097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1800" b="0" i="0" baseline="0">
                <a:solidFill>
                  <a:schemeClr val="tx1"/>
                </a:solidFill>
                <a:latin typeface="Arial" pitchFamily="34" charset="0"/>
              </a:defRPr>
            </a:lvl2pPr>
            <a:lvl3pPr marL="361950" indent="-180975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600" b="0" i="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A4403B-4A6F-6C49-BB6C-AB5D0E54358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401050" y="1543377"/>
            <a:ext cx="0" cy="3977818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  <a:effectLst/>
        </p:spPr>
      </p:cxnSp>
      <p:sp>
        <p:nvSpPr>
          <p:cNvPr id="8" name="Content Placeholder 20">
            <a:extLst>
              <a:ext uri="{FF2B5EF4-FFF2-40B4-BE49-F238E27FC236}">
                <a16:creationId xmlns:a16="http://schemas.microsoft.com/office/drawing/2014/main" id="{7789C2AB-0FAA-0647-B95A-D8A3E341BD5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96065" y="1897341"/>
            <a:ext cx="3012824" cy="4092797"/>
          </a:xfrm>
          <a:prstGeom prst="rect">
            <a:avLst/>
          </a:prstGeom>
        </p:spPr>
        <p:txBody>
          <a:bodyPr lIns="122400" tIns="61200" rIns="122400" bIns="6120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1800" b="0" i="0">
                <a:solidFill>
                  <a:schemeClr val="tx1"/>
                </a:solidFill>
                <a:latin typeface="Arial" pitchFamily="34" charset="0"/>
              </a:defRPr>
            </a:lvl1pPr>
            <a:lvl2pPr marL="180975" indent="-18097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1800" b="0" i="0" baseline="0">
                <a:solidFill>
                  <a:schemeClr val="tx1"/>
                </a:solidFill>
                <a:latin typeface="Arial" pitchFamily="34" charset="0"/>
              </a:defRPr>
            </a:lvl2pPr>
            <a:lvl3pPr marL="361950" indent="-180975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600" b="0" i="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Content Placeholder 20">
            <a:extLst>
              <a:ext uri="{FF2B5EF4-FFF2-40B4-BE49-F238E27FC236}">
                <a16:creationId xmlns:a16="http://schemas.microsoft.com/office/drawing/2014/main" id="{52835192-0902-8445-BEBB-236A1C87ED5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401048" y="1897340"/>
            <a:ext cx="3011245" cy="4092797"/>
          </a:xfrm>
          <a:prstGeom prst="rect">
            <a:avLst/>
          </a:prstGeom>
        </p:spPr>
        <p:txBody>
          <a:bodyPr lIns="122400" tIns="61200" rIns="122400" bIns="6120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1800" b="0" i="0">
                <a:solidFill>
                  <a:schemeClr val="tx1"/>
                </a:solidFill>
                <a:latin typeface="Arial" pitchFamily="34" charset="0"/>
              </a:defRPr>
            </a:lvl1pPr>
            <a:lvl2pPr marL="180975" indent="-18097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1800" b="0" i="0" baseline="0">
                <a:solidFill>
                  <a:schemeClr val="tx1"/>
                </a:solidFill>
                <a:latin typeface="Arial" pitchFamily="34" charset="0"/>
              </a:defRPr>
            </a:lvl2pPr>
            <a:lvl3pPr marL="361950" indent="-180975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600" b="0" i="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20A456-898E-7647-9636-3B35BE74CB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3" y="1541789"/>
            <a:ext cx="3060700" cy="355552"/>
          </a:xfrm>
          <a:prstGeom prst="rect">
            <a:avLst/>
          </a:prstGeom>
          <a:gradFill>
            <a:gsLst>
              <a:gs pos="0">
                <a:schemeClr val="accent2"/>
              </a:gs>
              <a:gs pos="66000">
                <a:schemeClr val="accent1"/>
              </a:gs>
              <a:gs pos="33000">
                <a:srgbClr val="FF6A00"/>
              </a:gs>
              <a:gs pos="100000">
                <a:schemeClr val="tx2"/>
              </a:gs>
            </a:gsLst>
            <a:lin ang="12000000" scaled="0"/>
          </a:gradFill>
        </p:spPr>
        <p:txBody>
          <a:bodyPr lIns="122400" tIns="61200" rIns="122400" bIns="61200">
            <a:noAutofit/>
          </a:bodyPr>
          <a:lstStyle>
            <a:lvl1pPr marL="0" indent="0">
              <a:spcBef>
                <a:spcPts val="600"/>
              </a:spcBef>
              <a:buSzPct val="120000"/>
              <a:buFont typeface="Arial" pitchFamily="34" charset="0"/>
              <a:buNone/>
              <a:defRPr sz="1600" b="0" baseline="0">
                <a:solidFill>
                  <a:schemeClr val="bg1"/>
                </a:solidFill>
                <a:latin typeface="Arial" pitchFamily="34" charset="0"/>
              </a:defRPr>
            </a:lvl1pPr>
            <a:lvl2pPr marL="273050" indent="-265113">
              <a:spcBef>
                <a:spcPts val="600"/>
              </a:spcBef>
              <a:buClr>
                <a:schemeClr val="tx2"/>
              </a:buClr>
              <a:buSzPct val="120000"/>
              <a:buFont typeface="Verdana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631825" indent="-216000">
              <a:spcBef>
                <a:spcPts val="600"/>
              </a:spcBef>
              <a:buFont typeface="Verdana" pitchFamily="34" charset="0"/>
              <a:buChar char="−"/>
              <a:tabLst/>
              <a:defRPr sz="1600">
                <a:solidFill>
                  <a:schemeClr val="tx1"/>
                </a:solidFill>
              </a:defRPr>
            </a:lvl3pPr>
            <a:lvl4pPr marL="804863" indent="-216000">
              <a:spcBef>
                <a:spcPts val="600"/>
              </a:spcBef>
              <a:buFont typeface="Verdana" pitchFamily="34" charset="0"/>
              <a:buChar char="−"/>
              <a:defRPr sz="1400">
                <a:solidFill>
                  <a:schemeClr val="tx1"/>
                </a:solidFill>
              </a:defRPr>
            </a:lvl4pPr>
            <a:lvl5pPr marL="977900" indent="-216000">
              <a:spcBef>
                <a:spcPts val="600"/>
              </a:spcBef>
              <a:buFont typeface="Arial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 marL="871538" indent="-174625">
              <a:spcBef>
                <a:spcPts val="600"/>
              </a:spcBef>
              <a:defRPr sz="1400"/>
            </a:lvl6pPr>
            <a:lvl7pPr marL="1168400" indent="-216000">
              <a:spcBef>
                <a:spcPts val="600"/>
              </a:spcBef>
              <a:defRPr sz="14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noProof="0" dirty="0"/>
              <a:t>Click to enter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060416-9D8D-2B4A-96F8-0EF11DCAC266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583113" y="1541789"/>
            <a:ext cx="3025776" cy="355552"/>
          </a:xfrm>
          <a:prstGeom prst="rect">
            <a:avLst/>
          </a:prstGeom>
          <a:gradFill>
            <a:gsLst>
              <a:gs pos="0">
                <a:schemeClr val="accent2"/>
              </a:gs>
              <a:gs pos="66000">
                <a:schemeClr val="accent1"/>
              </a:gs>
              <a:gs pos="33000">
                <a:srgbClr val="FF6A00"/>
              </a:gs>
              <a:gs pos="100000">
                <a:schemeClr val="tx2"/>
              </a:gs>
            </a:gsLst>
            <a:lin ang="12000000" scaled="0"/>
          </a:gradFill>
        </p:spPr>
        <p:txBody>
          <a:bodyPr lIns="122400" tIns="61200" rIns="122400" bIns="61200">
            <a:noAutofit/>
          </a:bodyPr>
          <a:lstStyle>
            <a:lvl1pPr marL="0" indent="0">
              <a:spcBef>
                <a:spcPts val="600"/>
              </a:spcBef>
              <a:buSzPct val="120000"/>
              <a:buFont typeface="Arial" pitchFamily="34" charset="0"/>
              <a:buNone/>
              <a:defRPr sz="1600" b="0" baseline="0">
                <a:solidFill>
                  <a:schemeClr val="bg1"/>
                </a:solidFill>
                <a:latin typeface="Arial" pitchFamily="34" charset="0"/>
              </a:defRPr>
            </a:lvl1pPr>
            <a:lvl2pPr marL="273050" indent="-265113">
              <a:spcBef>
                <a:spcPts val="600"/>
              </a:spcBef>
              <a:buClr>
                <a:schemeClr val="tx2"/>
              </a:buClr>
              <a:buSzPct val="120000"/>
              <a:buFont typeface="Verdana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631825" indent="-216000">
              <a:spcBef>
                <a:spcPts val="600"/>
              </a:spcBef>
              <a:buFont typeface="Verdana" pitchFamily="34" charset="0"/>
              <a:buChar char="−"/>
              <a:tabLst/>
              <a:defRPr sz="1600">
                <a:solidFill>
                  <a:schemeClr val="tx1"/>
                </a:solidFill>
              </a:defRPr>
            </a:lvl3pPr>
            <a:lvl4pPr marL="804863" indent="-216000">
              <a:spcBef>
                <a:spcPts val="600"/>
              </a:spcBef>
              <a:buFont typeface="Verdana" pitchFamily="34" charset="0"/>
              <a:buChar char="−"/>
              <a:defRPr sz="1400">
                <a:solidFill>
                  <a:schemeClr val="tx1"/>
                </a:solidFill>
              </a:defRPr>
            </a:lvl4pPr>
            <a:lvl5pPr marL="977900" indent="-216000">
              <a:spcBef>
                <a:spcPts val="600"/>
              </a:spcBef>
              <a:buFont typeface="Arial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 marL="871538" indent="-174625">
              <a:spcBef>
                <a:spcPts val="600"/>
              </a:spcBef>
              <a:defRPr sz="1400"/>
            </a:lvl6pPr>
            <a:lvl7pPr marL="1168400" indent="-216000">
              <a:spcBef>
                <a:spcPts val="600"/>
              </a:spcBef>
              <a:defRPr sz="14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noProof="0" dirty="0"/>
              <a:t>Click to enter 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3F98ED-EDB1-0746-922E-070BFA3CA39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401049" y="1541789"/>
            <a:ext cx="3024189" cy="355552"/>
          </a:xfrm>
          <a:prstGeom prst="rect">
            <a:avLst/>
          </a:prstGeom>
          <a:gradFill>
            <a:gsLst>
              <a:gs pos="0">
                <a:schemeClr val="accent2"/>
              </a:gs>
              <a:gs pos="66000">
                <a:schemeClr val="accent1"/>
              </a:gs>
              <a:gs pos="33000">
                <a:srgbClr val="FF6A00"/>
              </a:gs>
              <a:gs pos="100000">
                <a:schemeClr val="tx2"/>
              </a:gs>
            </a:gsLst>
            <a:lin ang="12000000" scaled="0"/>
          </a:gradFill>
        </p:spPr>
        <p:txBody>
          <a:bodyPr lIns="122400" tIns="61200" rIns="122400" bIns="61200">
            <a:noAutofit/>
          </a:bodyPr>
          <a:lstStyle>
            <a:lvl1pPr marL="0" indent="0">
              <a:spcBef>
                <a:spcPts val="600"/>
              </a:spcBef>
              <a:buSzPct val="120000"/>
              <a:buFont typeface="Arial" pitchFamily="34" charset="0"/>
              <a:buNone/>
              <a:defRPr sz="1600" b="0" baseline="0">
                <a:solidFill>
                  <a:schemeClr val="bg1"/>
                </a:solidFill>
                <a:latin typeface="Arial" pitchFamily="34" charset="0"/>
              </a:defRPr>
            </a:lvl1pPr>
            <a:lvl2pPr marL="273050" indent="-265113">
              <a:spcBef>
                <a:spcPts val="600"/>
              </a:spcBef>
              <a:buClr>
                <a:schemeClr val="tx2"/>
              </a:buClr>
              <a:buSzPct val="120000"/>
              <a:buFont typeface="Verdana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631825" indent="-216000">
              <a:spcBef>
                <a:spcPts val="600"/>
              </a:spcBef>
              <a:buFont typeface="Verdana" pitchFamily="34" charset="0"/>
              <a:buChar char="−"/>
              <a:tabLst/>
              <a:defRPr sz="1600">
                <a:solidFill>
                  <a:schemeClr val="tx1"/>
                </a:solidFill>
              </a:defRPr>
            </a:lvl3pPr>
            <a:lvl4pPr marL="804863" indent="-216000">
              <a:spcBef>
                <a:spcPts val="600"/>
              </a:spcBef>
              <a:buFont typeface="Verdana" pitchFamily="34" charset="0"/>
              <a:buChar char="−"/>
              <a:defRPr sz="1400">
                <a:solidFill>
                  <a:schemeClr val="tx1"/>
                </a:solidFill>
              </a:defRPr>
            </a:lvl4pPr>
            <a:lvl5pPr marL="977900" indent="-216000">
              <a:spcBef>
                <a:spcPts val="600"/>
              </a:spcBef>
              <a:buFont typeface="Arial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 marL="871538" indent="-174625">
              <a:spcBef>
                <a:spcPts val="600"/>
              </a:spcBef>
              <a:defRPr sz="1400"/>
            </a:lvl6pPr>
            <a:lvl7pPr marL="1168400" indent="-216000">
              <a:spcBef>
                <a:spcPts val="600"/>
              </a:spcBef>
              <a:defRPr sz="14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noProof="0" dirty="0"/>
              <a:t>Click to enter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E45457-E95A-C34E-B64B-96FA51745FD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770515" y="1543377"/>
            <a:ext cx="0" cy="3977818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28F13C5-CF61-4A4C-8183-EEC7441F9C66}"/>
              </a:ext>
            </a:extLst>
          </p:cNvPr>
          <p:cNvSpPr txBox="1"/>
          <p:nvPr userDrawn="1"/>
        </p:nvSpPr>
        <p:spPr>
          <a:xfrm>
            <a:off x="5320145" y="1025236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CA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A4403B-4A6F-6C49-BB6C-AB5D0E54358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596065" y="1897341"/>
            <a:ext cx="0" cy="3977818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2379164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0">
            <a:extLst>
              <a:ext uri="{FF2B5EF4-FFF2-40B4-BE49-F238E27FC236}">
                <a16:creationId xmlns:a16="http://schemas.microsoft.com/office/drawing/2014/main" id="{52835192-0902-8445-BEBB-236A1C87ED5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980904" y="1897340"/>
            <a:ext cx="4431390" cy="4092797"/>
          </a:xfrm>
          <a:prstGeom prst="rect">
            <a:avLst/>
          </a:prstGeom>
        </p:spPr>
        <p:txBody>
          <a:bodyPr lIns="122400" tIns="61200" rIns="122400" bIns="6120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1800" b="0" i="0">
                <a:solidFill>
                  <a:schemeClr val="tx1"/>
                </a:solidFill>
                <a:latin typeface="Arial" pitchFamily="34" charset="0"/>
              </a:defRPr>
            </a:lvl1pPr>
            <a:lvl2pPr marL="180975" indent="-18097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1800" b="0" i="0" baseline="0">
                <a:solidFill>
                  <a:schemeClr val="tx1"/>
                </a:solidFill>
                <a:latin typeface="Arial" pitchFamily="34" charset="0"/>
              </a:defRPr>
            </a:lvl2pPr>
            <a:lvl3pPr marL="361950" indent="-180975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600" b="0" i="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BF8C6-FF3A-E946-B3D5-6C27E5F99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9301D37-B47A-0547-ABCC-1B647A217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84000"/>
            <a:ext cx="10658475" cy="5652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Comparison page 2</a:t>
            </a:r>
          </a:p>
        </p:txBody>
      </p:sp>
      <p:sp>
        <p:nvSpPr>
          <p:cNvPr id="5" name="Content Placeholder 20">
            <a:extLst>
              <a:ext uri="{FF2B5EF4-FFF2-40B4-BE49-F238E27FC236}">
                <a16:creationId xmlns:a16="http://schemas.microsoft.com/office/drawing/2014/main" id="{0E41DF0A-83D4-5F42-8E48-2002316825F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6763" y="1897340"/>
            <a:ext cx="4501210" cy="4092797"/>
          </a:xfrm>
          <a:prstGeom prst="rect">
            <a:avLst/>
          </a:prstGeom>
        </p:spPr>
        <p:txBody>
          <a:bodyPr lIns="122400" tIns="61200" rIns="122400" bIns="6120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1800" b="0" i="0">
                <a:solidFill>
                  <a:schemeClr val="tx1"/>
                </a:solidFill>
                <a:latin typeface="Arial" pitchFamily="34" charset="0"/>
              </a:defRPr>
            </a:lvl1pPr>
            <a:lvl2pPr marL="180975" indent="-18097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1800" b="0" i="0" baseline="0">
                <a:solidFill>
                  <a:schemeClr val="tx1"/>
                </a:solidFill>
                <a:latin typeface="Arial" pitchFamily="34" charset="0"/>
              </a:defRPr>
            </a:lvl2pPr>
            <a:lvl3pPr marL="361950" indent="-180975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600" b="0" i="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A4403B-4A6F-6C49-BB6C-AB5D0E54358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985210" y="1543377"/>
            <a:ext cx="0" cy="3977818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  <a:effectLst/>
        </p:spPr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20A456-898E-7647-9636-3B35BE74CB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3" y="1541789"/>
            <a:ext cx="4501210" cy="355552"/>
          </a:xfrm>
          <a:prstGeom prst="rect">
            <a:avLst/>
          </a:prstGeom>
          <a:gradFill>
            <a:gsLst>
              <a:gs pos="0">
                <a:schemeClr val="accent2"/>
              </a:gs>
              <a:gs pos="66000">
                <a:schemeClr val="accent1"/>
              </a:gs>
              <a:gs pos="33000">
                <a:srgbClr val="FF6A00"/>
              </a:gs>
              <a:gs pos="100000">
                <a:schemeClr val="tx2"/>
              </a:gs>
            </a:gsLst>
            <a:lin ang="12000000" scaled="0"/>
          </a:gradFill>
        </p:spPr>
        <p:txBody>
          <a:bodyPr lIns="122400" tIns="61200" rIns="122400" bIns="61200">
            <a:noAutofit/>
          </a:bodyPr>
          <a:lstStyle>
            <a:lvl1pPr marL="0" indent="0">
              <a:spcBef>
                <a:spcPts val="600"/>
              </a:spcBef>
              <a:buSzPct val="120000"/>
              <a:buFont typeface="Arial" pitchFamily="34" charset="0"/>
              <a:buNone/>
              <a:defRPr sz="1600" b="0" baseline="0">
                <a:solidFill>
                  <a:schemeClr val="bg1"/>
                </a:solidFill>
                <a:latin typeface="Arial" pitchFamily="34" charset="0"/>
              </a:defRPr>
            </a:lvl1pPr>
            <a:lvl2pPr marL="273050" indent="-265113">
              <a:spcBef>
                <a:spcPts val="600"/>
              </a:spcBef>
              <a:buClr>
                <a:schemeClr val="tx2"/>
              </a:buClr>
              <a:buSzPct val="120000"/>
              <a:buFont typeface="Verdana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631825" indent="-216000">
              <a:spcBef>
                <a:spcPts val="600"/>
              </a:spcBef>
              <a:buFont typeface="Verdana" pitchFamily="34" charset="0"/>
              <a:buChar char="−"/>
              <a:tabLst/>
              <a:defRPr sz="1600">
                <a:solidFill>
                  <a:schemeClr val="tx1"/>
                </a:solidFill>
              </a:defRPr>
            </a:lvl3pPr>
            <a:lvl4pPr marL="804863" indent="-216000">
              <a:spcBef>
                <a:spcPts val="600"/>
              </a:spcBef>
              <a:buFont typeface="Verdana" pitchFamily="34" charset="0"/>
              <a:buChar char="−"/>
              <a:defRPr sz="1400">
                <a:solidFill>
                  <a:schemeClr val="tx1"/>
                </a:solidFill>
              </a:defRPr>
            </a:lvl4pPr>
            <a:lvl5pPr marL="977900" indent="-216000">
              <a:spcBef>
                <a:spcPts val="600"/>
              </a:spcBef>
              <a:buFont typeface="Arial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 marL="871538" indent="-174625">
              <a:spcBef>
                <a:spcPts val="600"/>
              </a:spcBef>
              <a:defRPr sz="1400"/>
            </a:lvl6pPr>
            <a:lvl7pPr marL="1168400" indent="-216000">
              <a:spcBef>
                <a:spcPts val="600"/>
              </a:spcBef>
              <a:defRPr sz="14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noProof="0" dirty="0"/>
              <a:t>Click to enter 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3F98ED-EDB1-0746-922E-070BFA3CA39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980905" y="1541789"/>
            <a:ext cx="4444334" cy="355552"/>
          </a:xfrm>
          <a:prstGeom prst="rect">
            <a:avLst/>
          </a:prstGeom>
          <a:gradFill>
            <a:gsLst>
              <a:gs pos="0">
                <a:schemeClr val="accent2"/>
              </a:gs>
              <a:gs pos="66000">
                <a:schemeClr val="accent1"/>
              </a:gs>
              <a:gs pos="33000">
                <a:srgbClr val="FF6A00"/>
              </a:gs>
              <a:gs pos="100000">
                <a:schemeClr val="tx2"/>
              </a:gs>
            </a:gsLst>
            <a:lin ang="12000000" scaled="0"/>
          </a:gradFill>
        </p:spPr>
        <p:txBody>
          <a:bodyPr lIns="122400" tIns="61200" rIns="122400" bIns="61200">
            <a:noAutofit/>
          </a:bodyPr>
          <a:lstStyle>
            <a:lvl1pPr marL="0" indent="0">
              <a:spcBef>
                <a:spcPts val="600"/>
              </a:spcBef>
              <a:buSzPct val="120000"/>
              <a:buFont typeface="Arial" pitchFamily="34" charset="0"/>
              <a:buNone/>
              <a:defRPr sz="1600" b="0" baseline="0">
                <a:solidFill>
                  <a:schemeClr val="bg1"/>
                </a:solidFill>
                <a:latin typeface="Arial" pitchFamily="34" charset="0"/>
              </a:defRPr>
            </a:lvl1pPr>
            <a:lvl2pPr marL="273050" indent="-265113">
              <a:spcBef>
                <a:spcPts val="600"/>
              </a:spcBef>
              <a:buClr>
                <a:schemeClr val="tx2"/>
              </a:buClr>
              <a:buSzPct val="120000"/>
              <a:buFont typeface="Verdana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631825" indent="-216000">
              <a:spcBef>
                <a:spcPts val="600"/>
              </a:spcBef>
              <a:buFont typeface="Verdana" pitchFamily="34" charset="0"/>
              <a:buChar char="−"/>
              <a:tabLst/>
              <a:defRPr sz="1600">
                <a:solidFill>
                  <a:schemeClr val="tx1"/>
                </a:solidFill>
              </a:defRPr>
            </a:lvl3pPr>
            <a:lvl4pPr marL="804863" indent="-216000">
              <a:spcBef>
                <a:spcPts val="600"/>
              </a:spcBef>
              <a:buFont typeface="Verdana" pitchFamily="34" charset="0"/>
              <a:buChar char="−"/>
              <a:defRPr sz="1400">
                <a:solidFill>
                  <a:schemeClr val="tx1"/>
                </a:solidFill>
              </a:defRPr>
            </a:lvl4pPr>
            <a:lvl5pPr marL="977900" indent="-216000">
              <a:spcBef>
                <a:spcPts val="600"/>
              </a:spcBef>
              <a:buFont typeface="Arial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 marL="871538" indent="-174625">
              <a:spcBef>
                <a:spcPts val="600"/>
              </a:spcBef>
              <a:defRPr sz="1400"/>
            </a:lvl6pPr>
            <a:lvl7pPr marL="1168400" indent="-216000">
              <a:spcBef>
                <a:spcPts val="600"/>
              </a:spcBef>
              <a:defRPr sz="14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noProof="0" dirty="0"/>
              <a:t>Click to enter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E45457-E95A-C34E-B64B-96FA51745FD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770515" y="1543377"/>
            <a:ext cx="0" cy="3977818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28F13C5-CF61-4A4C-8183-EEC7441F9C66}"/>
              </a:ext>
            </a:extLst>
          </p:cNvPr>
          <p:cNvSpPr txBox="1"/>
          <p:nvPr userDrawn="1"/>
        </p:nvSpPr>
        <p:spPr>
          <a:xfrm>
            <a:off x="5320145" y="1025236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920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5E4144-6646-C747-B762-94F6E0C3EFB5}"/>
              </a:ext>
            </a:extLst>
          </p:cNvPr>
          <p:cNvSpPr/>
          <p:nvPr userDrawn="1"/>
        </p:nvSpPr>
        <p:spPr bwMode="gray">
          <a:xfrm flipH="1">
            <a:off x="0" y="0"/>
            <a:ext cx="12199459" cy="6858000"/>
          </a:xfrm>
          <a:prstGeom prst="rect">
            <a:avLst/>
          </a:prstGeom>
          <a:gradFill flip="none" rotWithShape="1">
            <a:gsLst>
              <a:gs pos="60000">
                <a:srgbClr val="A82465"/>
              </a:gs>
              <a:gs pos="0">
                <a:srgbClr val="E31937"/>
              </a:gs>
              <a:gs pos="100000">
                <a:srgbClr val="5236AB"/>
              </a:gs>
            </a:gsLst>
            <a:lin ang="0" scaled="0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85230" y="3119636"/>
            <a:ext cx="6119812" cy="205107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noProof="0" dirty="0"/>
              <a:t>Subtitle if required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C605EF0-E4DC-2A4A-909F-D231546F9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48799" y="635964"/>
            <a:ext cx="6139363" cy="2226506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CA" dirty="0"/>
              <a:t>Divider slide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FF155A6-933D-3F47-A921-0C019D14B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TextBox 95" descr="Copyright_box&#10;">
            <a:extLst>
              <a:ext uri="{FF2B5EF4-FFF2-40B4-BE49-F238E27FC236}">
                <a16:creationId xmlns:a16="http://schemas.microsoft.com/office/drawing/2014/main" id="{7A8DA9F1-CF08-104D-87AD-2C7918C70554}"/>
              </a:ext>
            </a:extLst>
          </p:cNvPr>
          <p:cNvSpPr txBox="1"/>
          <p:nvPr userDrawn="1"/>
        </p:nvSpPr>
        <p:spPr bwMode="white">
          <a:xfrm>
            <a:off x="766763" y="6264308"/>
            <a:ext cx="1920658" cy="16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en-CA" sz="1000" dirty="0">
                <a:solidFill>
                  <a:schemeClr val="bg2"/>
                </a:solidFill>
                <a:latin typeface="+mn-lt"/>
              </a:rPr>
              <a:t>© 2022 CGI Inc.</a:t>
            </a:r>
            <a:endParaRPr lang="en-CA" sz="1000" b="0" i="0" u="none" dirty="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MSIPCMContentMarking" descr="CONFIDENTIAL_TAG_0xFFEE">
            <a:extLst>
              <a:ext uri="{FF2B5EF4-FFF2-40B4-BE49-F238E27FC236}">
                <a16:creationId xmlns:a16="http://schemas.microsoft.com/office/drawing/2014/main" id="{4108DCD4-E748-7D45-BEA5-188450B911BC}"/>
              </a:ext>
            </a:extLst>
          </p:cNvPr>
          <p:cNvSpPr txBox="1"/>
          <p:nvPr userDrawn="1"/>
        </p:nvSpPr>
        <p:spPr bwMode="auto">
          <a:xfrm>
            <a:off x="8901113" y="6273302"/>
            <a:ext cx="1638873" cy="16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4893513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 and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F7349B97-C28F-3B44-B284-12F2C2ABD7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278" y="615621"/>
            <a:ext cx="4573587" cy="24947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4800"/>
            </a:lvl1pPr>
          </a:lstStyle>
          <a:p>
            <a:r>
              <a:rPr lang="en-CA" noProof="0" dirty="0"/>
              <a:t>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AD3CFF-35F0-EE42-99CF-7B91F8844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Espace réservé pour une image  8">
            <a:extLst>
              <a:ext uri="{FF2B5EF4-FFF2-40B4-BE49-F238E27FC236}">
                <a16:creationId xmlns:a16="http://schemas.microsoft.com/office/drawing/2014/main" id="{C4B7093F-77F3-3449-9E60-BC70230FC0A3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111917" y="770881"/>
            <a:ext cx="5321943" cy="5321944"/>
          </a:xfrm>
          <a:custGeom>
            <a:avLst/>
            <a:gdLst>
              <a:gd name="connsiteX0" fmla="*/ 0 w 6003155"/>
              <a:gd name="connsiteY0" fmla="*/ 0 h 6003156"/>
              <a:gd name="connsiteX1" fmla="*/ 6003155 w 6003155"/>
              <a:gd name="connsiteY1" fmla="*/ 0 h 6003156"/>
              <a:gd name="connsiteX2" fmla="*/ 6003155 w 6003155"/>
              <a:gd name="connsiteY2" fmla="*/ 1 h 6003156"/>
              <a:gd name="connsiteX3" fmla="*/ 6003155 w 6003155"/>
              <a:gd name="connsiteY3" fmla="*/ 2404742 h 6003156"/>
              <a:gd name="connsiteX4" fmla="*/ 6003155 w 6003155"/>
              <a:gd name="connsiteY4" fmla="*/ 6003156 h 6003156"/>
              <a:gd name="connsiteX5" fmla="*/ 3598413 w 6003155"/>
              <a:gd name="connsiteY5" fmla="*/ 6003156 h 6003156"/>
              <a:gd name="connsiteX6" fmla="*/ 3598413 w 6003155"/>
              <a:gd name="connsiteY6" fmla="*/ 2404742 h 6003156"/>
              <a:gd name="connsiteX7" fmla="*/ 0 w 6003155"/>
              <a:gd name="connsiteY7" fmla="*/ 2404742 h 600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3155" h="6003156">
                <a:moveTo>
                  <a:pt x="0" y="0"/>
                </a:moveTo>
                <a:lnTo>
                  <a:pt x="6003155" y="0"/>
                </a:lnTo>
                <a:lnTo>
                  <a:pt x="6003155" y="1"/>
                </a:lnTo>
                <a:lnTo>
                  <a:pt x="6003155" y="2404742"/>
                </a:lnTo>
                <a:lnTo>
                  <a:pt x="6003155" y="6003156"/>
                </a:lnTo>
                <a:lnTo>
                  <a:pt x="3598413" y="6003156"/>
                </a:lnTo>
                <a:lnTo>
                  <a:pt x="3598413" y="2404742"/>
                </a:lnTo>
                <a:lnTo>
                  <a:pt x="0" y="24047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CA" sz="1800" dirty="0">
                <a:cs typeface="Arial" pitchFamily="34" charset="0"/>
              </a:rPr>
              <a:t>Click on the Image icon to change with a new picture located on your computer</a:t>
            </a:r>
            <a:endParaRPr lang="fr-FR" dirty="0"/>
          </a:p>
        </p:txBody>
      </p:sp>
      <p:sp>
        <p:nvSpPr>
          <p:cNvPr id="10" name="Content Placeholder 20">
            <a:extLst>
              <a:ext uri="{FF2B5EF4-FFF2-40B4-BE49-F238E27FC236}">
                <a16:creationId xmlns:a16="http://schemas.microsoft.com/office/drawing/2014/main" id="{724BBC96-0D1F-2C4D-B3B5-A7EE6A8D87D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6763" y="3429000"/>
            <a:ext cx="4573587" cy="26638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Tx/>
              <a:buSzPct val="10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Tx/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9400">
              <a:spcBef>
                <a:spcPts val="500"/>
              </a:spcBef>
              <a:buClrTx/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Tx/>
              <a:buSzPct val="10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492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 device and 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462707" y="6491436"/>
            <a:ext cx="9721080" cy="21602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E92206DE-17C9-E04C-89B5-21C279EE24F8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7632850" y="776137"/>
            <a:ext cx="3803349" cy="3781425"/>
          </a:xfrm>
          <a:custGeom>
            <a:avLst/>
            <a:gdLst>
              <a:gd name="T0" fmla="*/ 0 w 4337"/>
              <a:gd name="T1" fmla="*/ 0 h 4312"/>
              <a:gd name="T2" fmla="*/ 0 w 4337"/>
              <a:gd name="T3" fmla="*/ 4312 h 4312"/>
              <a:gd name="T4" fmla="*/ 4337 w 4337"/>
              <a:gd name="T5" fmla="*/ 4312 h 4312"/>
              <a:gd name="T6" fmla="*/ 4337 w 4337"/>
              <a:gd name="T7" fmla="*/ 2586 h 4312"/>
              <a:gd name="T8" fmla="*/ 1736 w 4337"/>
              <a:gd name="T9" fmla="*/ 2586 h 4312"/>
              <a:gd name="T10" fmla="*/ 1736 w 4337"/>
              <a:gd name="T11" fmla="*/ 0 h 4312"/>
              <a:gd name="T12" fmla="*/ 0 w 4337"/>
              <a:gd name="T13" fmla="*/ 0 h 4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37" h="4312">
                <a:moveTo>
                  <a:pt x="0" y="0"/>
                </a:moveTo>
                <a:lnTo>
                  <a:pt x="0" y="4312"/>
                </a:lnTo>
                <a:lnTo>
                  <a:pt x="4337" y="4312"/>
                </a:lnTo>
                <a:lnTo>
                  <a:pt x="4337" y="2586"/>
                </a:lnTo>
                <a:lnTo>
                  <a:pt x="1736" y="2586"/>
                </a:lnTo>
                <a:lnTo>
                  <a:pt x="1736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991F3D"/>
              </a:gs>
              <a:gs pos="66000">
                <a:srgbClr val="E31937"/>
              </a:gs>
              <a:gs pos="33000">
                <a:srgbClr val="FF6A00"/>
              </a:gs>
              <a:gs pos="0">
                <a:srgbClr val="FFCDD2"/>
              </a:gs>
            </a:gsLst>
            <a:lin ang="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3042FBB-DA17-F44B-831D-42583634A8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800" y="578900"/>
            <a:ext cx="6130753" cy="28588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Title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C837B84-BCBE-CE4F-AAD6-DC4A6359EA7D}"/>
              </a:ext>
            </a:extLst>
          </p:cNvPr>
          <p:cNvSpPr txBox="1"/>
          <p:nvPr userDrawn="1"/>
        </p:nvSpPr>
        <p:spPr bwMode="auto">
          <a:xfrm>
            <a:off x="766763" y="5916651"/>
            <a:ext cx="975360" cy="21544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noAutofit/>
          </a:bodyPr>
          <a:lstStyle/>
          <a:p>
            <a:r>
              <a:rPr lang="en-CA" sz="1400" b="1" dirty="0">
                <a:cs typeface="Arial" pitchFamily="34" charset="0"/>
              </a:rPr>
              <a:t>cgi.com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DA1E445-A6EB-ED42-914D-6C8866FA7691}"/>
              </a:ext>
            </a:extLst>
          </p:cNvPr>
          <p:cNvSpPr txBox="1"/>
          <p:nvPr userDrawn="1"/>
        </p:nvSpPr>
        <p:spPr>
          <a:xfrm>
            <a:off x="766763" y="3700463"/>
            <a:ext cx="6234112" cy="20145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fr-CA" dirty="0">
              <a:effectLst/>
              <a:highlight>
                <a:srgbClr val="FFFF00"/>
              </a:highlight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B73EB6-4721-DF40-89DE-28F0838BEA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3727452"/>
            <a:ext cx="6121400" cy="20161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 dirty="0"/>
              <a:t>To get the latest company description, visit brand.cgi.com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DB3BEC6-2C70-CA49-ACB5-5388FDDE5F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3300" y="5372174"/>
            <a:ext cx="1549400" cy="72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65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 and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462707" y="6491436"/>
            <a:ext cx="9721080" cy="21602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E92206DE-17C9-E04C-89B5-21C279EE24F8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8417520" y="773869"/>
            <a:ext cx="3016411" cy="2999023"/>
          </a:xfrm>
          <a:custGeom>
            <a:avLst/>
            <a:gdLst>
              <a:gd name="T0" fmla="*/ 0 w 4337"/>
              <a:gd name="T1" fmla="*/ 0 h 4312"/>
              <a:gd name="T2" fmla="*/ 0 w 4337"/>
              <a:gd name="T3" fmla="*/ 4312 h 4312"/>
              <a:gd name="T4" fmla="*/ 4337 w 4337"/>
              <a:gd name="T5" fmla="*/ 4312 h 4312"/>
              <a:gd name="T6" fmla="*/ 4337 w 4337"/>
              <a:gd name="T7" fmla="*/ 2586 h 4312"/>
              <a:gd name="T8" fmla="*/ 1736 w 4337"/>
              <a:gd name="T9" fmla="*/ 2586 h 4312"/>
              <a:gd name="T10" fmla="*/ 1736 w 4337"/>
              <a:gd name="T11" fmla="*/ 0 h 4312"/>
              <a:gd name="T12" fmla="*/ 0 w 4337"/>
              <a:gd name="T13" fmla="*/ 0 h 4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37" h="4312">
                <a:moveTo>
                  <a:pt x="0" y="0"/>
                </a:moveTo>
                <a:lnTo>
                  <a:pt x="0" y="4312"/>
                </a:lnTo>
                <a:lnTo>
                  <a:pt x="4337" y="4312"/>
                </a:lnTo>
                <a:lnTo>
                  <a:pt x="4337" y="2586"/>
                </a:lnTo>
                <a:lnTo>
                  <a:pt x="1736" y="2586"/>
                </a:lnTo>
                <a:lnTo>
                  <a:pt x="1736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0000">
                <a:srgbClr val="A82465"/>
              </a:gs>
              <a:gs pos="0">
                <a:srgbClr val="E31937"/>
              </a:gs>
              <a:gs pos="100000">
                <a:srgbClr val="5236AB"/>
              </a:gs>
            </a:gsLst>
            <a:lin ang="0" scaled="0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74D8A0-16FB-2542-B1F3-7CA2D1291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4B0EAFBC-1A30-3845-B3FB-9DDCB8086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37" y="683246"/>
            <a:ext cx="6108399" cy="53109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Title</a:t>
            </a:r>
          </a:p>
        </p:txBody>
      </p:sp>
      <p:sp>
        <p:nvSpPr>
          <p:cNvPr id="13" name="Content Placeholder 20">
            <a:extLst>
              <a:ext uri="{FF2B5EF4-FFF2-40B4-BE49-F238E27FC236}">
                <a16:creationId xmlns:a16="http://schemas.microsoft.com/office/drawing/2014/main" id="{724BBC96-0D1F-2C4D-B3B5-A7EE6A8D87D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6763" y="1704110"/>
            <a:ext cx="6107373" cy="41232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Tx/>
              <a:buSzPct val="10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Tx/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9400">
              <a:spcBef>
                <a:spcPts val="500"/>
              </a:spcBef>
              <a:buClrTx/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Tx/>
              <a:buSzPct val="10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84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CA3CDF8A-556A-3F4E-82A4-A5DA4775BE6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82529" y="3941366"/>
            <a:ext cx="1080647" cy="1080000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GB" sz="11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20">
            <a:extLst>
              <a:ext uri="{FF2B5EF4-FFF2-40B4-BE49-F238E27FC236}">
                <a16:creationId xmlns:a16="http://schemas.microsoft.com/office/drawing/2014/main" id="{BEE923B2-3662-614C-AEC1-846B00F55FD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312001" y="3941366"/>
            <a:ext cx="1080647" cy="1080000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GB" sz="11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4351994-C110-F943-BA9E-AB717123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2612855"/>
            <a:ext cx="10658475" cy="9207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Content Placeholder 20">
            <a:extLst>
              <a:ext uri="{FF2B5EF4-FFF2-40B4-BE49-F238E27FC236}">
                <a16:creationId xmlns:a16="http://schemas.microsoft.com/office/drawing/2014/main" id="{5CCB27AD-C0CD-2C42-B030-26334E078C0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316163" y="3941366"/>
            <a:ext cx="3816350" cy="21514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355600" inden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 sz="14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Content Placeholder 20">
            <a:extLst>
              <a:ext uri="{FF2B5EF4-FFF2-40B4-BE49-F238E27FC236}">
                <a16:creationId xmlns:a16="http://schemas.microsoft.com/office/drawing/2014/main" id="{103CCFC1-1851-B54B-9A3F-03A9AB58288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608888" y="3941366"/>
            <a:ext cx="3816350" cy="21514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355600" indent="0"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0484C1-4630-D247-85B4-84AA33A12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9469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age for sales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2" y="1460253"/>
            <a:ext cx="8389938" cy="461665"/>
          </a:xfrm>
        </p:spPr>
        <p:txBody>
          <a:bodyPr wrap="square" lIns="0" tIns="0" rIns="0" bIns="0">
            <a:noAutofit/>
          </a:bodyPr>
          <a:lstStyle>
            <a:lvl1pPr algn="l"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Text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53138" y="2294587"/>
            <a:ext cx="8403561" cy="70236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92B566-061D-B145-9022-F401D638E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8916510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666CAE6-9220-9D4A-A132-D9F6BA0AB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285360"/>
            <a:ext cx="4608512" cy="3184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Content Placeholder 20">
            <a:extLst>
              <a:ext uri="{FF2B5EF4-FFF2-40B4-BE49-F238E27FC236}">
                <a16:creationId xmlns:a16="http://schemas.microsoft.com/office/drawing/2014/main" id="{85E43662-3308-F34D-B441-CCB9F640690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66762" y="3861360"/>
            <a:ext cx="4608513" cy="2231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12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26F09B8-6289-D048-8199-4C52FCE264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3300" y="5372174"/>
            <a:ext cx="1549400" cy="72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928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146FB1F-1288-0940-9045-C8D45B183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7755" y="664970"/>
            <a:ext cx="4668116" cy="291087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ts val="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6500"/>
            </a:lvl1pPr>
          </a:lstStyle>
          <a:p>
            <a:pPr lvl="0"/>
            <a:r>
              <a:rPr lang="en-CA" dirty="0"/>
              <a:t>Presentation title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5CD6B7C3-552A-1644-82F4-B1B9359D14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4173805"/>
            <a:ext cx="4698710" cy="76527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00" b="0"/>
            </a:lvl1pPr>
          </a:lstStyle>
          <a:p>
            <a:pPr lvl="0"/>
            <a:r>
              <a:rPr lang="en-CA" dirty="0"/>
              <a:t>Name, role</a:t>
            </a:r>
            <a:br>
              <a:rPr lang="en-CA" dirty="0"/>
            </a:br>
            <a:r>
              <a:rPr lang="en-CA" dirty="0"/>
              <a:t>Date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651954F-2676-5244-99E5-686FBF8B3F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3" y="5372174"/>
            <a:ext cx="1549400" cy="720651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42038" y="777875"/>
            <a:ext cx="5308600" cy="529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628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673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- Graphic device A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146FB1F-1288-0940-9045-C8D45B183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7755" y="664970"/>
            <a:ext cx="4668116" cy="291087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ts val="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6500"/>
            </a:lvl1pPr>
          </a:lstStyle>
          <a:p>
            <a:pPr lvl="0"/>
            <a:r>
              <a:rPr lang="en-CA" dirty="0"/>
              <a:t>Presentation title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E88D5AAF-B2FE-6B4B-856F-AEBF1B7CA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4173805"/>
            <a:ext cx="4698710" cy="76527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00" b="0"/>
            </a:lvl1pPr>
          </a:lstStyle>
          <a:p>
            <a:pPr lvl="0"/>
            <a:r>
              <a:rPr lang="en-CA" dirty="0"/>
              <a:t>Name, role</a:t>
            </a:r>
            <a:br>
              <a:rPr lang="en-CA" dirty="0"/>
            </a:br>
            <a:r>
              <a:rPr lang="en-CA" dirty="0"/>
              <a:t>Date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142EA7E-7671-1041-9B84-5BBD9C4F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3" y="5372174"/>
            <a:ext cx="1549400" cy="720651"/>
          </a:xfrm>
          <a:prstGeom prst="rect">
            <a:avLst/>
          </a:prstGeom>
        </p:spPr>
      </p:pic>
      <p:sp>
        <p:nvSpPr>
          <p:cNvPr id="10" name="Forme libre 13">
            <a:extLst>
              <a:ext uri="{FF2B5EF4-FFF2-40B4-BE49-F238E27FC236}">
                <a16:creationId xmlns:a16="http://schemas.microsoft.com/office/drawing/2014/main" id="{79626CFD-1629-2544-9AD3-2499163FF9F0}"/>
              </a:ext>
            </a:extLst>
          </p:cNvPr>
          <p:cNvSpPr>
            <a:spLocks noChangeAspect="1"/>
          </p:cNvSpPr>
          <p:nvPr userDrawn="1"/>
        </p:nvSpPr>
        <p:spPr bwMode="gray">
          <a:xfrm rot="16200000">
            <a:off x="6127844" y="773451"/>
            <a:ext cx="5308296" cy="5308294"/>
          </a:xfrm>
          <a:custGeom>
            <a:avLst/>
            <a:gdLst>
              <a:gd name="connsiteX0" fmla="*/ 0 w 3168353"/>
              <a:gd name="connsiteY0" fmla="*/ 3168352 h 3168352"/>
              <a:gd name="connsiteX1" fmla="*/ 0 w 3168353"/>
              <a:gd name="connsiteY1" fmla="*/ 1902429 h 3168352"/>
              <a:gd name="connsiteX2" fmla="*/ 1902430 w 3168353"/>
              <a:gd name="connsiteY2" fmla="*/ 1902429 h 3168352"/>
              <a:gd name="connsiteX3" fmla="*/ 1902430 w 3168353"/>
              <a:gd name="connsiteY3" fmla="*/ 0 h 3168352"/>
              <a:gd name="connsiteX4" fmla="*/ 3168353 w 3168353"/>
              <a:gd name="connsiteY4" fmla="*/ 0 h 3168352"/>
              <a:gd name="connsiteX5" fmla="*/ 3168353 w 3168353"/>
              <a:gd name="connsiteY5" fmla="*/ 3168352 h 3168352"/>
              <a:gd name="connsiteX6" fmla="*/ 1902430 w 3168353"/>
              <a:gd name="connsiteY6" fmla="*/ 3168352 h 3168352"/>
              <a:gd name="connsiteX7" fmla="*/ 1902430 w 3168353"/>
              <a:gd name="connsiteY7" fmla="*/ 3168352 h 316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8353" h="3168352">
                <a:moveTo>
                  <a:pt x="0" y="3168352"/>
                </a:moveTo>
                <a:lnTo>
                  <a:pt x="0" y="1902429"/>
                </a:lnTo>
                <a:lnTo>
                  <a:pt x="1902430" y="1902429"/>
                </a:lnTo>
                <a:lnTo>
                  <a:pt x="1902430" y="0"/>
                </a:lnTo>
                <a:lnTo>
                  <a:pt x="3168353" y="0"/>
                </a:lnTo>
                <a:lnTo>
                  <a:pt x="3168353" y="3168352"/>
                </a:lnTo>
                <a:lnTo>
                  <a:pt x="1902430" y="3168352"/>
                </a:lnTo>
                <a:lnTo>
                  <a:pt x="1902430" y="3168352"/>
                </a:lnTo>
                <a:close/>
              </a:path>
            </a:pathLst>
          </a:custGeom>
          <a:gradFill flip="none" rotWithShape="1">
            <a:gsLst>
              <a:gs pos="60000">
                <a:srgbClr val="A82465"/>
              </a:gs>
              <a:gs pos="0">
                <a:srgbClr val="E31937"/>
              </a:gs>
              <a:gs pos="100000">
                <a:srgbClr val="5236AB"/>
              </a:gs>
            </a:gsLst>
            <a:lin ang="0" scaled="0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49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673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5E4144-6646-C747-B762-94F6E0C3EFB5}"/>
              </a:ext>
            </a:extLst>
          </p:cNvPr>
          <p:cNvSpPr/>
          <p:nvPr userDrawn="1"/>
        </p:nvSpPr>
        <p:spPr bwMode="gray">
          <a:xfrm flipH="1">
            <a:off x="0" y="0"/>
            <a:ext cx="12199459" cy="6858000"/>
          </a:xfrm>
          <a:prstGeom prst="rect">
            <a:avLst/>
          </a:prstGeom>
          <a:gradFill>
            <a:gsLst>
              <a:gs pos="100000">
                <a:srgbClr val="991F3D"/>
              </a:gs>
              <a:gs pos="66000">
                <a:srgbClr val="E31937"/>
              </a:gs>
              <a:gs pos="33000">
                <a:srgbClr val="FF6A00"/>
              </a:gs>
              <a:gs pos="0">
                <a:srgbClr val="FFCDD2"/>
              </a:gs>
            </a:gsLst>
            <a:lin ang="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85230" y="3119636"/>
            <a:ext cx="6119812" cy="205107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noProof="0" dirty="0"/>
              <a:t>Subtitle if required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C605EF0-E4DC-2A4A-909F-D231546F9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48799" y="635964"/>
            <a:ext cx="6139363" cy="2226506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CA" dirty="0"/>
              <a:t>Divider slide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FF155A6-933D-3F47-A921-0C019D14B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TextBox 95" descr="Copyright_box&#10;">
            <a:extLst>
              <a:ext uri="{FF2B5EF4-FFF2-40B4-BE49-F238E27FC236}">
                <a16:creationId xmlns:a16="http://schemas.microsoft.com/office/drawing/2014/main" id="{7A8DA9F1-CF08-104D-87AD-2C7918C70554}"/>
              </a:ext>
            </a:extLst>
          </p:cNvPr>
          <p:cNvSpPr txBox="1"/>
          <p:nvPr userDrawn="1"/>
        </p:nvSpPr>
        <p:spPr bwMode="white">
          <a:xfrm>
            <a:off x="766763" y="6264308"/>
            <a:ext cx="1920658" cy="16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en-CA" sz="1000" dirty="0">
                <a:solidFill>
                  <a:schemeClr val="bg2"/>
                </a:solidFill>
                <a:latin typeface="+mn-lt"/>
              </a:rPr>
              <a:t>© 2022 CGI Inc.</a:t>
            </a:r>
            <a:endParaRPr lang="en-CA" sz="1000" b="0" i="0" u="none" dirty="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MSIPCMContentMarking" descr="CONFIDENTIAL_TAG_0xFFEE">
            <a:extLst>
              <a:ext uri="{FF2B5EF4-FFF2-40B4-BE49-F238E27FC236}">
                <a16:creationId xmlns:a16="http://schemas.microsoft.com/office/drawing/2014/main" id="{6A396CF3-99DC-6D4D-BA72-C9C45E44A083}"/>
              </a:ext>
            </a:extLst>
          </p:cNvPr>
          <p:cNvSpPr txBox="1"/>
          <p:nvPr userDrawn="1"/>
        </p:nvSpPr>
        <p:spPr bwMode="auto">
          <a:xfrm>
            <a:off x="8901113" y="6273302"/>
            <a:ext cx="1638873" cy="16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6127078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5E4144-6646-C747-B762-94F6E0C3EFB5}"/>
              </a:ext>
            </a:extLst>
          </p:cNvPr>
          <p:cNvSpPr/>
          <p:nvPr userDrawn="1"/>
        </p:nvSpPr>
        <p:spPr bwMode="gray">
          <a:xfrm flipH="1">
            <a:off x="0" y="0"/>
            <a:ext cx="12199459" cy="6858000"/>
          </a:xfrm>
          <a:prstGeom prst="rect">
            <a:avLst/>
          </a:prstGeom>
          <a:gradFill flip="none" rotWithShape="1">
            <a:gsLst>
              <a:gs pos="60000">
                <a:srgbClr val="A82465"/>
              </a:gs>
              <a:gs pos="0">
                <a:srgbClr val="E31937"/>
              </a:gs>
              <a:gs pos="100000">
                <a:srgbClr val="5236AB"/>
              </a:gs>
            </a:gsLst>
            <a:lin ang="0" scaled="0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85230" y="3119636"/>
            <a:ext cx="6119812" cy="205107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noProof="0" dirty="0"/>
              <a:t>Subtitle if required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C605EF0-E4DC-2A4A-909F-D231546F9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48799" y="635964"/>
            <a:ext cx="6139363" cy="2226506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CA" dirty="0"/>
              <a:t>Divider slide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FF155A6-933D-3F47-A921-0C019D14B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TextBox 95" descr="Copyright_box&#10;">
            <a:extLst>
              <a:ext uri="{FF2B5EF4-FFF2-40B4-BE49-F238E27FC236}">
                <a16:creationId xmlns:a16="http://schemas.microsoft.com/office/drawing/2014/main" id="{7A8DA9F1-CF08-104D-87AD-2C7918C70554}"/>
              </a:ext>
            </a:extLst>
          </p:cNvPr>
          <p:cNvSpPr txBox="1"/>
          <p:nvPr userDrawn="1"/>
        </p:nvSpPr>
        <p:spPr bwMode="white">
          <a:xfrm>
            <a:off x="766763" y="6264308"/>
            <a:ext cx="1920658" cy="16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en-CA" sz="1000" dirty="0">
                <a:solidFill>
                  <a:schemeClr val="bg2"/>
                </a:solidFill>
                <a:latin typeface="+mn-lt"/>
              </a:rPr>
              <a:t>© 2022 CGI Inc.</a:t>
            </a:r>
            <a:endParaRPr lang="en-CA" sz="1000" b="0" i="0" u="none" dirty="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MSIPCMContentMarking" descr="CONFIDENTIAL_TAG_0xFFEE">
            <a:extLst>
              <a:ext uri="{FF2B5EF4-FFF2-40B4-BE49-F238E27FC236}">
                <a16:creationId xmlns:a16="http://schemas.microsoft.com/office/drawing/2014/main" id="{4108DCD4-E748-7D45-BEA5-188450B911BC}"/>
              </a:ext>
            </a:extLst>
          </p:cNvPr>
          <p:cNvSpPr txBox="1"/>
          <p:nvPr userDrawn="1"/>
        </p:nvSpPr>
        <p:spPr bwMode="auto">
          <a:xfrm>
            <a:off x="8901113" y="6273302"/>
            <a:ext cx="1638873" cy="16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9435364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0EDA744-5A8C-0A4A-A088-77F649B5DD0E}"/>
              </a:ext>
            </a:extLst>
          </p:cNvPr>
          <p:cNvSpPr/>
          <p:nvPr userDrawn="1"/>
        </p:nvSpPr>
        <p:spPr bwMode="gray">
          <a:xfrm flipH="1">
            <a:off x="0" y="3427200"/>
            <a:ext cx="6132512" cy="3430800"/>
          </a:xfrm>
          <a:prstGeom prst="rect">
            <a:avLst/>
          </a:prstGeom>
          <a:gradFill flip="none" rotWithShape="1">
            <a:gsLst>
              <a:gs pos="60000">
                <a:srgbClr val="A82465"/>
              </a:gs>
              <a:gs pos="0">
                <a:srgbClr val="E31937"/>
              </a:gs>
              <a:gs pos="100000">
                <a:srgbClr val="5236AB"/>
              </a:gs>
            </a:gsLst>
            <a:lin ang="0" scaled="0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CDD583-B48A-C649-8518-3A586938C764}"/>
              </a:ext>
            </a:extLst>
          </p:cNvPr>
          <p:cNvSpPr/>
          <p:nvPr userDrawn="1"/>
        </p:nvSpPr>
        <p:spPr bwMode="gray">
          <a:xfrm flipH="1">
            <a:off x="-1" y="0"/>
            <a:ext cx="6132513" cy="3430800"/>
          </a:xfrm>
          <a:prstGeom prst="rect">
            <a:avLst/>
          </a:prstGeom>
          <a:gradFill>
            <a:gsLst>
              <a:gs pos="100000">
                <a:srgbClr val="991F3D"/>
              </a:gs>
              <a:gs pos="66000">
                <a:srgbClr val="E31937"/>
              </a:gs>
              <a:gs pos="33000">
                <a:srgbClr val="FF6A00"/>
              </a:gs>
              <a:gs pos="0">
                <a:srgbClr val="FFCDD2"/>
              </a:gs>
            </a:gsLst>
            <a:lin ang="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Espace réservé pour une image  54">
            <a:extLst>
              <a:ext uri="{FF2B5EF4-FFF2-40B4-BE49-F238E27FC236}">
                <a16:creationId xmlns:a16="http://schemas.microsoft.com/office/drawing/2014/main" id="{563D07F9-3377-B74F-B8B8-D9CBB4BD47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88163" y="765174"/>
            <a:ext cx="4537075" cy="53276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en-CA" sz="1200" dirty="0">
                <a:cs typeface="Arial" pitchFamily="34" charset="0"/>
              </a:rPr>
              <a:t>Click on the Image icon to change with a new picture located on your computer</a:t>
            </a:r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1155DEE0-8370-E943-9B2D-42BE4FA5B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48800" y="635963"/>
            <a:ext cx="4591550" cy="2512589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CA" dirty="0"/>
              <a:t>Divider slide title</a:t>
            </a:r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E9522A59-F2EE-EC4A-B6B5-F01CEA5BDA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766763" y="3733013"/>
            <a:ext cx="4573587" cy="23598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Subtitle, if required</a:t>
            </a:r>
            <a:endParaRPr lang="en-CA" dirty="0"/>
          </a:p>
        </p:txBody>
      </p:sp>
      <p:sp>
        <p:nvSpPr>
          <p:cNvPr id="10" name="TextBox 95" descr="Copyright_box&#10;">
            <a:extLst>
              <a:ext uri="{FF2B5EF4-FFF2-40B4-BE49-F238E27FC236}">
                <a16:creationId xmlns:a16="http://schemas.microsoft.com/office/drawing/2014/main" id="{D02A02E0-0D17-AB40-909D-5C93015337FF}"/>
              </a:ext>
            </a:extLst>
          </p:cNvPr>
          <p:cNvSpPr txBox="1"/>
          <p:nvPr userDrawn="1"/>
        </p:nvSpPr>
        <p:spPr bwMode="white">
          <a:xfrm>
            <a:off x="766763" y="6264308"/>
            <a:ext cx="1920658" cy="16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en-CA" sz="1000" dirty="0">
                <a:solidFill>
                  <a:schemeClr val="bg2"/>
                </a:solidFill>
                <a:latin typeface="+mn-lt"/>
              </a:rPr>
              <a:t>© 2022 CGI Inc.</a:t>
            </a:r>
            <a:endParaRPr lang="en-CA" sz="1000" b="0" i="0" u="none" dirty="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6902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0EDA744-5A8C-0A4A-A088-77F649B5DD0E}"/>
              </a:ext>
            </a:extLst>
          </p:cNvPr>
          <p:cNvSpPr/>
          <p:nvPr userDrawn="1"/>
        </p:nvSpPr>
        <p:spPr bwMode="gray">
          <a:xfrm flipH="1">
            <a:off x="0" y="3427200"/>
            <a:ext cx="6132512" cy="3430800"/>
          </a:xfrm>
          <a:prstGeom prst="rect">
            <a:avLst/>
          </a:prstGeom>
          <a:gradFill flip="none" rotWithShape="1">
            <a:gsLst>
              <a:gs pos="60000">
                <a:srgbClr val="A82465"/>
              </a:gs>
              <a:gs pos="0">
                <a:srgbClr val="E31937"/>
              </a:gs>
              <a:gs pos="100000">
                <a:srgbClr val="5236AB"/>
              </a:gs>
            </a:gsLst>
            <a:lin ang="0" scaled="0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CDD583-B48A-C649-8518-3A586938C764}"/>
              </a:ext>
            </a:extLst>
          </p:cNvPr>
          <p:cNvSpPr/>
          <p:nvPr userDrawn="1"/>
        </p:nvSpPr>
        <p:spPr bwMode="gray">
          <a:xfrm flipH="1">
            <a:off x="-1" y="0"/>
            <a:ext cx="6132513" cy="3430800"/>
          </a:xfrm>
          <a:prstGeom prst="rect">
            <a:avLst/>
          </a:prstGeom>
          <a:gradFill>
            <a:gsLst>
              <a:gs pos="100000">
                <a:srgbClr val="991F3D"/>
              </a:gs>
              <a:gs pos="66000">
                <a:srgbClr val="E31937"/>
              </a:gs>
              <a:gs pos="33000">
                <a:srgbClr val="FF6A00"/>
              </a:gs>
              <a:gs pos="0">
                <a:srgbClr val="FFCDD2"/>
              </a:gs>
            </a:gsLst>
            <a:lin ang="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Espace réservé pour une image  54">
            <a:extLst>
              <a:ext uri="{FF2B5EF4-FFF2-40B4-BE49-F238E27FC236}">
                <a16:creationId xmlns:a16="http://schemas.microsoft.com/office/drawing/2014/main" id="{563D07F9-3377-B74F-B8B8-D9CBB4BD47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88163" y="765174"/>
            <a:ext cx="4537075" cy="53276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en-CA" sz="1200" dirty="0">
                <a:cs typeface="Arial" pitchFamily="34" charset="0"/>
              </a:rPr>
              <a:t>Click on the Image icon to change with a new picture located on your computer</a:t>
            </a:r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1155DEE0-8370-E943-9B2D-42BE4FA5B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48800" y="635963"/>
            <a:ext cx="4591550" cy="2512589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CA" dirty="0"/>
              <a:t>Divider slide title</a:t>
            </a:r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E9522A59-F2EE-EC4A-B6B5-F01CEA5BDA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766763" y="3733013"/>
            <a:ext cx="4573587" cy="23598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Subtitle, if required</a:t>
            </a:r>
            <a:endParaRPr lang="en-CA" dirty="0"/>
          </a:p>
        </p:txBody>
      </p:sp>
      <p:sp>
        <p:nvSpPr>
          <p:cNvPr id="10" name="TextBox 95" descr="Copyright_box&#10;">
            <a:extLst>
              <a:ext uri="{FF2B5EF4-FFF2-40B4-BE49-F238E27FC236}">
                <a16:creationId xmlns:a16="http://schemas.microsoft.com/office/drawing/2014/main" id="{D02A02E0-0D17-AB40-909D-5C93015337FF}"/>
              </a:ext>
            </a:extLst>
          </p:cNvPr>
          <p:cNvSpPr txBox="1"/>
          <p:nvPr userDrawn="1"/>
        </p:nvSpPr>
        <p:spPr bwMode="white">
          <a:xfrm>
            <a:off x="766763" y="6264308"/>
            <a:ext cx="1920658" cy="16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en-CA" sz="1000" dirty="0">
                <a:solidFill>
                  <a:schemeClr val="bg2"/>
                </a:solidFill>
                <a:latin typeface="+mn-lt"/>
              </a:rPr>
              <a:t>© 2022 CGI Inc.</a:t>
            </a:r>
            <a:endParaRPr lang="en-CA" sz="1000" b="0" i="0" u="none" dirty="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23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FA5DBCA-C3A7-554C-80CD-9B2E51986E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9726D2F-24A7-BE46-9285-211A58606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37" y="683246"/>
            <a:ext cx="10676438" cy="53109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Agenda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D6910EBF-08E6-8540-896A-4B5E417273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2132" y="3183284"/>
            <a:ext cx="1511300" cy="15016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12700" indent="-12700" algn="ctr">
              <a:buNone/>
              <a:tabLst/>
              <a:defRPr sz="1600"/>
            </a:lvl1pPr>
          </a:lstStyle>
          <a:p>
            <a:pPr algn="l"/>
            <a:r>
              <a:rPr lang="en-GB" dirty="0"/>
              <a:t>Agenda item 2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59A27FAB-0B96-BC42-A996-4CFEF0565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75275" y="3183284"/>
            <a:ext cx="1495426" cy="15016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12700" indent="-12700" algn="ctr">
              <a:buNone/>
              <a:tabLst/>
              <a:defRPr sz="1600"/>
            </a:lvl1pPr>
          </a:lstStyle>
          <a:p>
            <a:pPr algn="l"/>
            <a:r>
              <a:rPr lang="en-GB" dirty="0"/>
              <a:t>Agenda item 3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538AB2AF-A230-3B46-B113-EE15B6AE6F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43812" y="3183284"/>
            <a:ext cx="1504157" cy="15016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12700" marR="0" indent="-127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1pPr>
          </a:lstStyle>
          <a:p>
            <a:pPr marL="12700" marR="0" lvl="0" indent="-127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Agenda item 4</a:t>
            </a:r>
            <a:endParaRPr lang="en-CA" dirty="0"/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id="{C31B4DD5-B41F-BE43-A386-8B7C4CFBC9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12350" y="3183284"/>
            <a:ext cx="1512888" cy="15016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12700" indent="-12700" algn="ctr">
              <a:buNone/>
              <a:tabLst/>
              <a:defRPr sz="1600"/>
            </a:lvl1pPr>
          </a:lstStyle>
          <a:p>
            <a:pPr algn="l"/>
            <a:r>
              <a:rPr lang="en-GB" dirty="0"/>
              <a:t>Agenda item 5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F0474AB2-DB08-9E4B-A6C3-760F679766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4863" y="3183284"/>
            <a:ext cx="1511300" cy="15016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12700" indent="-12700" algn="ctr">
              <a:buNone/>
              <a:tabLst/>
              <a:defRPr sz="1600"/>
            </a:lvl1pPr>
          </a:lstStyle>
          <a:p>
            <a:pPr algn="l"/>
            <a:r>
              <a:rPr lang="en-GB" dirty="0"/>
              <a:t>Agenda item 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4D4A3BE-8352-B64D-A05E-435E839F6443}"/>
              </a:ext>
            </a:extLst>
          </p:cNvPr>
          <p:cNvSpPr txBox="1"/>
          <p:nvPr userDrawn="1"/>
        </p:nvSpPr>
        <p:spPr>
          <a:xfrm>
            <a:off x="1758462" y="389102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05379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66763" y="684000"/>
            <a:ext cx="10658475" cy="576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7"/>
          </p:nvPr>
        </p:nvSpPr>
        <p:spPr>
          <a:xfrm>
            <a:off x="766763" y="1557338"/>
            <a:ext cx="10658475" cy="45354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679693-BA13-5E4E-91BE-1606A75B0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5310569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plit with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C1304A-5908-A946-8811-EDD4D770A477}"/>
              </a:ext>
            </a:extLst>
          </p:cNvPr>
          <p:cNvSpPr/>
          <p:nvPr userDrawn="1"/>
        </p:nvSpPr>
        <p:spPr bwMode="ltGray">
          <a:xfrm>
            <a:off x="-1" y="3429000"/>
            <a:ext cx="6135291" cy="3429000"/>
          </a:xfrm>
          <a:prstGeom prst="rect">
            <a:avLst/>
          </a:prstGeom>
          <a:gradFill flip="none" rotWithShape="1">
            <a:gsLst>
              <a:gs pos="60000">
                <a:srgbClr val="A82465"/>
              </a:gs>
              <a:gs pos="0">
                <a:srgbClr val="E31937"/>
              </a:gs>
              <a:gs pos="100000">
                <a:srgbClr val="5236AB"/>
              </a:gs>
            </a:gsLst>
            <a:lin ang="10800000" scaled="0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E338CE8-AFEA-1D48-B300-9353C7BBD1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white">
          <a:xfrm>
            <a:off x="6888162" y="765175"/>
            <a:ext cx="4537076" cy="53276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algn="l">
              <a:buClr>
                <a:srgbClr val="00000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algn="l">
              <a:buClr>
                <a:srgbClr val="000000"/>
              </a:buClr>
              <a:buFont typeface="Arial" panose="020B0604020202020204" pitchFamily="34" charset="0"/>
              <a:buChar char="–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>
              <a:buClr>
                <a:srgbClr val="0000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4pPr>
            <a:lvl5pPr algn="l">
              <a:buClr>
                <a:srgbClr val="000000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E138B3-1645-2547-BE81-C54885415178}"/>
              </a:ext>
            </a:extLst>
          </p:cNvPr>
          <p:cNvSpPr/>
          <p:nvPr userDrawn="1"/>
        </p:nvSpPr>
        <p:spPr bwMode="ltGray">
          <a:xfrm>
            <a:off x="890" y="0"/>
            <a:ext cx="6134400" cy="3429000"/>
          </a:xfrm>
          <a:prstGeom prst="rect">
            <a:avLst/>
          </a:prstGeom>
          <a:gradFill>
            <a:gsLst>
              <a:gs pos="100000">
                <a:srgbClr val="991F3D"/>
              </a:gs>
              <a:gs pos="66000">
                <a:srgbClr val="E31937"/>
              </a:gs>
              <a:gs pos="33000">
                <a:srgbClr val="FF6A00"/>
              </a:gs>
              <a:gs pos="0">
                <a:srgbClr val="FFCDD2"/>
              </a:gs>
            </a:gsLst>
            <a:lin ang="108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93C6A10-58E0-AE40-82D4-EBA8243C8D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6763" y="645905"/>
            <a:ext cx="4608512" cy="250811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</a:t>
            </a:r>
            <a:endParaRPr lang="en-US" dirty="0"/>
          </a:p>
        </p:txBody>
      </p:sp>
      <p:sp>
        <p:nvSpPr>
          <p:cNvPr id="8" name="TextBox 95" descr="Copyright_box&#10;">
            <a:extLst>
              <a:ext uri="{FF2B5EF4-FFF2-40B4-BE49-F238E27FC236}">
                <a16:creationId xmlns:a16="http://schemas.microsoft.com/office/drawing/2014/main" id="{6A41C026-3AD7-3149-A25D-6036C299BBD8}"/>
              </a:ext>
            </a:extLst>
          </p:cNvPr>
          <p:cNvSpPr txBox="1"/>
          <p:nvPr userDrawn="1"/>
        </p:nvSpPr>
        <p:spPr bwMode="white">
          <a:xfrm>
            <a:off x="766763" y="6264308"/>
            <a:ext cx="1920658" cy="16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en-CA" sz="1000" dirty="0">
                <a:solidFill>
                  <a:schemeClr val="bg2"/>
                </a:solidFill>
                <a:latin typeface="+mn-lt"/>
              </a:rPr>
              <a:t>© 2022 CGI Inc.</a:t>
            </a:r>
            <a:endParaRPr lang="en-CA" sz="1000" b="0" i="0" u="none" dirty="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A28B614A-AA06-2540-83E7-D007DDE7C3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63034" y="6264308"/>
            <a:ext cx="261660" cy="169200"/>
          </a:xfrm>
        </p:spPr>
        <p:txBody>
          <a:bodyPr>
            <a:noAutofit/>
          </a:bodyPr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BE24042-C6FA-0F49-A70B-66E33B8C2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6763" y="3724025"/>
            <a:ext cx="4608512" cy="236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136063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with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66BE0F-9BD6-0E40-9460-D34A4E070EC0}"/>
              </a:ext>
            </a:extLst>
          </p:cNvPr>
          <p:cNvSpPr/>
          <p:nvPr userDrawn="1"/>
        </p:nvSpPr>
        <p:spPr bwMode="ltGray">
          <a:xfrm>
            <a:off x="6132512" y="0"/>
            <a:ext cx="6064287" cy="6858000"/>
          </a:xfrm>
          <a:prstGeom prst="rect">
            <a:avLst/>
          </a:prstGeom>
          <a:gradFill>
            <a:gsLst>
              <a:gs pos="100000">
                <a:srgbClr val="991F3D"/>
              </a:gs>
              <a:gs pos="66000">
                <a:srgbClr val="E31937"/>
              </a:gs>
              <a:gs pos="33000">
                <a:srgbClr val="FF6A00"/>
              </a:gs>
              <a:gs pos="0">
                <a:srgbClr val="FFCDD2"/>
              </a:gs>
            </a:gsLst>
            <a:lin ang="108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4E62D95-C3E7-D247-BD01-C133E73FC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888162" y="675022"/>
            <a:ext cx="4537076" cy="4425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2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Click add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41B42D7-AAA3-834F-9B8B-AC9F156380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white">
          <a:xfrm>
            <a:off x="6888162" y="1313645"/>
            <a:ext cx="4537076" cy="477917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B01012-C777-4F42-8ACD-C6368C2091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6764" y="1313645"/>
            <a:ext cx="4608512" cy="477917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ADE69DB-C7EC-8C4D-A45F-9A8063D238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6763" y="690335"/>
            <a:ext cx="4608511" cy="476332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add title</a:t>
            </a:r>
            <a:endParaRPr lang="en-US" dirty="0"/>
          </a:p>
        </p:txBody>
      </p:sp>
      <p:sp>
        <p:nvSpPr>
          <p:cNvPr id="10" name="Espace réservé du numéro de diapositive 2">
            <a:extLst>
              <a:ext uri="{FF2B5EF4-FFF2-40B4-BE49-F238E27FC236}">
                <a16:creationId xmlns:a16="http://schemas.microsoft.com/office/drawing/2014/main" id="{B0CC5908-9650-874C-A596-9018501B8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31854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with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28463E-6F5A-C34E-9F76-CF7CF438D3F3}"/>
              </a:ext>
            </a:extLst>
          </p:cNvPr>
          <p:cNvSpPr/>
          <p:nvPr userDrawn="1"/>
        </p:nvSpPr>
        <p:spPr bwMode="gray">
          <a:xfrm>
            <a:off x="0" y="0"/>
            <a:ext cx="12196800" cy="3214800"/>
          </a:xfrm>
          <a:prstGeom prst="rect">
            <a:avLst/>
          </a:prstGeom>
          <a:gradFill>
            <a:gsLst>
              <a:gs pos="100000">
                <a:srgbClr val="991F3D"/>
              </a:gs>
              <a:gs pos="66000">
                <a:srgbClr val="E31937"/>
              </a:gs>
              <a:gs pos="33000">
                <a:srgbClr val="FF6A00"/>
              </a:gs>
              <a:gs pos="0">
                <a:srgbClr val="FFCDD2"/>
              </a:gs>
            </a:gsLst>
            <a:lin ang="108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B4D4F43-FCC4-7940-BF26-80BC3EFA5D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766763" y="713658"/>
            <a:ext cx="10658475" cy="18736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B55AD79-E89E-F94C-8E6E-47E81BAAFE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6763" y="3429000"/>
            <a:ext cx="3060700" cy="26638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600"/>
              </a:spcBef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90C4A5E-806F-B449-9FC2-674DB43D37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1050" y="3429000"/>
            <a:ext cx="3024188" cy="266429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600"/>
              </a:spcBef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A1CE38-9517-C04D-BD3C-785CE4AAB5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83113" y="3429000"/>
            <a:ext cx="3025776" cy="266429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600"/>
              </a:spcBef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F7397D48-6C1F-0F4B-81AD-71A51B496E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63034" y="6264308"/>
            <a:ext cx="261660" cy="169200"/>
          </a:xfrm>
        </p:spPr>
        <p:txBody>
          <a:bodyPr>
            <a:noAutofit/>
          </a:bodyPr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3990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>
            <a:extLst>
              <a:ext uri="{FF2B5EF4-FFF2-40B4-BE49-F238E27FC236}">
                <a16:creationId xmlns:a16="http://schemas.microsoft.com/office/drawing/2014/main" id="{7AAD05C6-28F2-5949-86F2-1B5BC7639AC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6763" y="1573201"/>
            <a:ext cx="2305050" cy="22457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C61204A-C4F4-F447-8AE2-F98A13E570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4" y="3957329"/>
            <a:ext cx="2305050" cy="6146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1"/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 </a:t>
            </a:r>
            <a:r>
              <a:rPr lang="en-CA" dirty="0" err="1"/>
              <a:t>Lastname</a:t>
            </a:r>
            <a:endParaRPr lang="en-CA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6D748139-EEC9-3443-A40E-44E57A58A3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4" y="4728184"/>
            <a:ext cx="2305050" cy="13646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/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Short description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58ECA42-F963-A040-A103-87B70E6AEE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27463" y="1571893"/>
            <a:ext cx="2066925" cy="328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CA" dirty="0"/>
              <a:t>Training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98004762-0448-1B4A-8FEF-D3D363CEA9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1206" y="1567053"/>
            <a:ext cx="2066925" cy="328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CA" dirty="0"/>
              <a:t>Experience</a:t>
            </a:r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A8684217-8B73-6846-8964-A3D5A8B8F8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38819" y="1567053"/>
            <a:ext cx="2066925" cy="328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CA" dirty="0"/>
              <a:t>Skills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20095CCD-CD5E-3949-AE61-F6C4C44501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7463" y="2178757"/>
            <a:ext cx="2076323" cy="3105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/>
              <a:t>Date XXXX– XXXX</a:t>
            </a:r>
          </a:p>
          <a:p>
            <a:pPr lvl="0"/>
            <a:endParaRPr lang="en-CA" dirty="0"/>
          </a:p>
        </p:txBody>
      </p:sp>
      <p:sp>
        <p:nvSpPr>
          <p:cNvPr id="24" name="Espace réservé du texte 12">
            <a:extLst>
              <a:ext uri="{FF2B5EF4-FFF2-40B4-BE49-F238E27FC236}">
                <a16:creationId xmlns:a16="http://schemas.microsoft.com/office/drawing/2014/main" id="{AF74C33C-BE80-3E4F-AD16-B853AFB0DC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27463" y="2510153"/>
            <a:ext cx="2076323" cy="79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Description</a:t>
            </a:r>
          </a:p>
          <a:p>
            <a:pPr lvl="0"/>
            <a:endParaRPr lang="en-CA" dirty="0"/>
          </a:p>
        </p:txBody>
      </p:sp>
      <p:sp>
        <p:nvSpPr>
          <p:cNvPr id="25" name="Espace réservé du texte 12">
            <a:extLst>
              <a:ext uri="{FF2B5EF4-FFF2-40B4-BE49-F238E27FC236}">
                <a16:creationId xmlns:a16="http://schemas.microsoft.com/office/drawing/2014/main" id="{450C4AEB-3215-D247-8707-2CA376BCFA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27463" y="3577425"/>
            <a:ext cx="2076323" cy="30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/>
              <a:t>Date XXXX– XXXX</a:t>
            </a:r>
          </a:p>
          <a:p>
            <a:pPr lvl="0"/>
            <a:endParaRPr lang="en-CA" dirty="0"/>
          </a:p>
        </p:txBody>
      </p: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id="{8DBD234F-66B6-D24F-8630-18330562C1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27463" y="3908820"/>
            <a:ext cx="2076323" cy="79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Description</a:t>
            </a:r>
          </a:p>
          <a:p>
            <a:pPr lvl="0"/>
            <a:endParaRPr lang="en-CA" dirty="0"/>
          </a:p>
        </p:txBody>
      </p:sp>
      <p:sp>
        <p:nvSpPr>
          <p:cNvPr id="27" name="Espace réservé du texte 12">
            <a:extLst>
              <a:ext uri="{FF2B5EF4-FFF2-40B4-BE49-F238E27FC236}">
                <a16:creationId xmlns:a16="http://schemas.microsoft.com/office/drawing/2014/main" id="{91D5779F-40F4-114C-8F51-0E0ED58016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7463" y="4973153"/>
            <a:ext cx="2076323" cy="3105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/>
              <a:t>Date XXXX– XXXX</a:t>
            </a:r>
          </a:p>
          <a:p>
            <a:pPr lvl="0"/>
            <a:endParaRPr lang="en-CA" dirty="0"/>
          </a:p>
        </p:txBody>
      </p:sp>
      <p:sp>
        <p:nvSpPr>
          <p:cNvPr id="28" name="Espace réservé du texte 12">
            <a:extLst>
              <a:ext uri="{FF2B5EF4-FFF2-40B4-BE49-F238E27FC236}">
                <a16:creationId xmlns:a16="http://schemas.microsoft.com/office/drawing/2014/main" id="{02D4596C-769E-D04E-A5B1-EC681DAEE8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7463" y="5296457"/>
            <a:ext cx="2076323" cy="79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Description</a:t>
            </a:r>
          </a:p>
          <a:p>
            <a:pPr lvl="0"/>
            <a:endParaRPr lang="en-CA" dirty="0"/>
          </a:p>
        </p:txBody>
      </p:sp>
      <p:sp>
        <p:nvSpPr>
          <p:cNvPr id="40" name="Espace réservé du texte 12">
            <a:extLst>
              <a:ext uri="{FF2B5EF4-FFF2-40B4-BE49-F238E27FC236}">
                <a16:creationId xmlns:a16="http://schemas.microsoft.com/office/drawing/2014/main" id="{47888554-5D19-8841-B473-5B61BFF2C1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01206" y="2171405"/>
            <a:ext cx="2076323" cy="3105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/>
              <a:t>Date XXXX– XXXX</a:t>
            </a:r>
          </a:p>
          <a:p>
            <a:pPr lvl="0"/>
            <a:endParaRPr lang="en-CA" dirty="0"/>
          </a:p>
        </p:txBody>
      </p:sp>
      <p:sp>
        <p:nvSpPr>
          <p:cNvPr id="41" name="Espace réservé du texte 12">
            <a:extLst>
              <a:ext uri="{FF2B5EF4-FFF2-40B4-BE49-F238E27FC236}">
                <a16:creationId xmlns:a16="http://schemas.microsoft.com/office/drawing/2014/main" id="{3970DAEB-7645-454B-8955-9052575C98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01206" y="2502801"/>
            <a:ext cx="2076323" cy="79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Description</a:t>
            </a:r>
          </a:p>
          <a:p>
            <a:pPr lvl="0"/>
            <a:endParaRPr lang="en-CA" dirty="0"/>
          </a:p>
        </p:txBody>
      </p:sp>
      <p:sp>
        <p:nvSpPr>
          <p:cNvPr id="42" name="Espace réservé du texte 12">
            <a:extLst>
              <a:ext uri="{FF2B5EF4-FFF2-40B4-BE49-F238E27FC236}">
                <a16:creationId xmlns:a16="http://schemas.microsoft.com/office/drawing/2014/main" id="{65E9429C-4B9C-2C44-8067-2A7B9774799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01206" y="3583521"/>
            <a:ext cx="2076323" cy="3105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/>
              <a:t>Date XXXX– XXXX</a:t>
            </a:r>
          </a:p>
          <a:p>
            <a:pPr lvl="0"/>
            <a:endParaRPr lang="en-CA" dirty="0"/>
          </a:p>
        </p:txBody>
      </p:sp>
      <p:sp>
        <p:nvSpPr>
          <p:cNvPr id="43" name="Espace réservé du texte 12">
            <a:extLst>
              <a:ext uri="{FF2B5EF4-FFF2-40B4-BE49-F238E27FC236}">
                <a16:creationId xmlns:a16="http://schemas.microsoft.com/office/drawing/2014/main" id="{C620E413-434A-AD48-9D92-DFC651AFAD0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01206" y="3914917"/>
            <a:ext cx="2076323" cy="79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Description</a:t>
            </a:r>
          </a:p>
          <a:p>
            <a:pPr lvl="0"/>
            <a:endParaRPr lang="en-CA" dirty="0"/>
          </a:p>
        </p:txBody>
      </p:sp>
      <p:sp>
        <p:nvSpPr>
          <p:cNvPr id="44" name="Espace réservé du texte 12">
            <a:extLst>
              <a:ext uri="{FF2B5EF4-FFF2-40B4-BE49-F238E27FC236}">
                <a16:creationId xmlns:a16="http://schemas.microsoft.com/office/drawing/2014/main" id="{7CF6FBAA-EDE5-FB49-866C-B8EBCF06E86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01206" y="4970105"/>
            <a:ext cx="2076323" cy="3105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/>
              <a:t>Date XXXX– XXXX</a:t>
            </a:r>
          </a:p>
          <a:p>
            <a:pPr lvl="0"/>
            <a:endParaRPr lang="en-CA" dirty="0"/>
          </a:p>
        </p:txBody>
      </p:sp>
      <p:sp>
        <p:nvSpPr>
          <p:cNvPr id="45" name="Espace réservé du texte 12">
            <a:extLst>
              <a:ext uri="{FF2B5EF4-FFF2-40B4-BE49-F238E27FC236}">
                <a16:creationId xmlns:a16="http://schemas.microsoft.com/office/drawing/2014/main" id="{CBAB841A-326D-C24E-9D5D-1F837FD3C32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01206" y="5293409"/>
            <a:ext cx="2076323" cy="79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Description</a:t>
            </a:r>
          </a:p>
          <a:p>
            <a:pPr lvl="0"/>
            <a:endParaRPr lang="en-CA" dirty="0"/>
          </a:p>
        </p:txBody>
      </p:sp>
      <p:sp>
        <p:nvSpPr>
          <p:cNvPr id="46" name="Espace réservé du texte 12">
            <a:extLst>
              <a:ext uri="{FF2B5EF4-FFF2-40B4-BE49-F238E27FC236}">
                <a16:creationId xmlns:a16="http://schemas.microsoft.com/office/drawing/2014/main" id="{95AD3CFD-2DE9-C943-BA43-8B744BAD8A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38819" y="5689069"/>
            <a:ext cx="2076323" cy="3105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Skills</a:t>
            </a:r>
          </a:p>
          <a:p>
            <a:pPr lvl="0"/>
            <a:endParaRPr lang="en-CA" dirty="0"/>
          </a:p>
        </p:txBody>
      </p:sp>
      <p:sp>
        <p:nvSpPr>
          <p:cNvPr id="47" name="Espace réservé du texte 12">
            <a:extLst>
              <a:ext uri="{FF2B5EF4-FFF2-40B4-BE49-F238E27FC236}">
                <a16:creationId xmlns:a16="http://schemas.microsoft.com/office/drawing/2014/main" id="{243ED50F-FE73-A540-9506-CF3FA6620F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38819" y="2183913"/>
            <a:ext cx="2076323" cy="3105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Skills</a:t>
            </a:r>
          </a:p>
          <a:p>
            <a:pPr lvl="0"/>
            <a:endParaRPr lang="en-CA" dirty="0"/>
          </a:p>
        </p:txBody>
      </p:sp>
      <p:sp>
        <p:nvSpPr>
          <p:cNvPr id="48" name="Espace réservé du texte 12">
            <a:extLst>
              <a:ext uri="{FF2B5EF4-FFF2-40B4-BE49-F238E27FC236}">
                <a16:creationId xmlns:a16="http://schemas.microsoft.com/office/drawing/2014/main" id="{2CCFDE26-46F5-944F-8BF0-84097E7D35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38819" y="2882115"/>
            <a:ext cx="2076323" cy="3105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Skills</a:t>
            </a:r>
          </a:p>
          <a:p>
            <a:pPr lvl="0"/>
            <a:endParaRPr lang="en-CA" dirty="0"/>
          </a:p>
        </p:txBody>
      </p:sp>
      <p:sp>
        <p:nvSpPr>
          <p:cNvPr id="49" name="Espace réservé du texte 12">
            <a:extLst>
              <a:ext uri="{FF2B5EF4-FFF2-40B4-BE49-F238E27FC236}">
                <a16:creationId xmlns:a16="http://schemas.microsoft.com/office/drawing/2014/main" id="{FC6B7BD4-1B8A-954F-85B0-4D37B7C641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38819" y="3567449"/>
            <a:ext cx="2076323" cy="3105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Skills</a:t>
            </a:r>
          </a:p>
          <a:p>
            <a:pPr lvl="0"/>
            <a:endParaRPr lang="en-CA" dirty="0"/>
          </a:p>
        </p:txBody>
      </p:sp>
      <p:sp>
        <p:nvSpPr>
          <p:cNvPr id="50" name="Espace réservé du texte 12">
            <a:extLst>
              <a:ext uri="{FF2B5EF4-FFF2-40B4-BE49-F238E27FC236}">
                <a16:creationId xmlns:a16="http://schemas.microsoft.com/office/drawing/2014/main" id="{133898AB-EC8E-4C43-B65F-51B268B0E38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38819" y="4270366"/>
            <a:ext cx="2076323" cy="3105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Skills</a:t>
            </a:r>
          </a:p>
          <a:p>
            <a:pPr lvl="0"/>
            <a:endParaRPr lang="en-CA" dirty="0"/>
          </a:p>
        </p:txBody>
      </p:sp>
      <p:sp>
        <p:nvSpPr>
          <p:cNvPr id="51" name="Espace réservé du texte 12">
            <a:extLst>
              <a:ext uri="{FF2B5EF4-FFF2-40B4-BE49-F238E27FC236}">
                <a16:creationId xmlns:a16="http://schemas.microsoft.com/office/drawing/2014/main" id="{248D277D-8ACF-F147-B6AA-2FEB83B1B06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38819" y="4982068"/>
            <a:ext cx="2076323" cy="3105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Skills</a:t>
            </a:r>
          </a:p>
          <a:p>
            <a:pPr lvl="0"/>
            <a:endParaRPr lang="en-CA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3E2C9B9-D123-9140-9766-89B60B158F43}"/>
              </a:ext>
            </a:extLst>
          </p:cNvPr>
          <p:cNvSpPr/>
          <p:nvPr userDrawn="1"/>
        </p:nvSpPr>
        <p:spPr bwMode="gray">
          <a:xfrm>
            <a:off x="9329465" y="2502502"/>
            <a:ext cx="2086805" cy="77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3DD6D09-F468-D841-BF43-54F32E303D62}"/>
              </a:ext>
            </a:extLst>
          </p:cNvPr>
          <p:cNvSpPr/>
          <p:nvPr userDrawn="1"/>
        </p:nvSpPr>
        <p:spPr bwMode="gray">
          <a:xfrm>
            <a:off x="9329465" y="3208876"/>
            <a:ext cx="2086805" cy="77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298873A-8C14-B343-A7CC-7FB17B3A9CBE}"/>
              </a:ext>
            </a:extLst>
          </p:cNvPr>
          <p:cNvSpPr/>
          <p:nvPr userDrawn="1"/>
        </p:nvSpPr>
        <p:spPr bwMode="gray">
          <a:xfrm>
            <a:off x="9329465" y="3887637"/>
            <a:ext cx="2086805" cy="77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0A4235C-75A4-A243-B4A1-0BC434FED741}"/>
              </a:ext>
            </a:extLst>
          </p:cNvPr>
          <p:cNvSpPr/>
          <p:nvPr userDrawn="1"/>
        </p:nvSpPr>
        <p:spPr bwMode="gray">
          <a:xfrm>
            <a:off x="9329465" y="4593946"/>
            <a:ext cx="2086805" cy="77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9CFB8E7-7827-3844-9CD8-99084B3B5665}"/>
              </a:ext>
            </a:extLst>
          </p:cNvPr>
          <p:cNvSpPr/>
          <p:nvPr userDrawn="1"/>
        </p:nvSpPr>
        <p:spPr bwMode="gray">
          <a:xfrm>
            <a:off x="9329465" y="5301603"/>
            <a:ext cx="2086805" cy="77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ADD0EBE-315C-554F-B291-C50A3881353F}"/>
              </a:ext>
            </a:extLst>
          </p:cNvPr>
          <p:cNvSpPr/>
          <p:nvPr userDrawn="1"/>
        </p:nvSpPr>
        <p:spPr bwMode="gray">
          <a:xfrm>
            <a:off x="9329465" y="6015718"/>
            <a:ext cx="2086805" cy="77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Espace réservé du numéro de diapositive 2">
            <a:extLst>
              <a:ext uri="{FF2B5EF4-FFF2-40B4-BE49-F238E27FC236}">
                <a16:creationId xmlns:a16="http://schemas.microsoft.com/office/drawing/2014/main" id="{23036407-D96C-C547-8CD5-FCAA41B9A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</p:spPr>
        <p:txBody>
          <a:bodyPr>
            <a:noAutofit/>
          </a:bodyPr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1B21103-E2FC-9A4F-B1FC-101DCF00FDC0}"/>
              </a:ext>
            </a:extLst>
          </p:cNvPr>
          <p:cNvSpPr txBox="1"/>
          <p:nvPr userDrawn="1"/>
        </p:nvSpPr>
        <p:spPr>
          <a:xfrm>
            <a:off x="12708835" y="1311965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CA" dirty="0"/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E0888284-0A0C-7449-8B9C-C2DC99508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37" y="683246"/>
            <a:ext cx="10676438" cy="53109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Resume</a:t>
            </a:r>
          </a:p>
        </p:txBody>
      </p:sp>
    </p:spTree>
    <p:extLst>
      <p:ext uri="{BB962C8B-B14F-4D97-AF65-F5344CB8AC3E}">
        <p14:creationId xmlns:p14="http://schemas.microsoft.com/office/powerpoint/2010/main" val="7873699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V / Resu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e libre 13">
            <a:extLst>
              <a:ext uri="{FF2B5EF4-FFF2-40B4-BE49-F238E27FC236}">
                <a16:creationId xmlns:a16="http://schemas.microsoft.com/office/drawing/2014/main" id="{5C45700E-216F-B143-AB3D-B415EEE0460A}"/>
              </a:ext>
            </a:extLst>
          </p:cNvPr>
          <p:cNvSpPr>
            <a:spLocks noChangeAspect="1"/>
          </p:cNvSpPr>
          <p:nvPr userDrawn="1"/>
        </p:nvSpPr>
        <p:spPr bwMode="gray">
          <a:xfrm rot="16200000">
            <a:off x="10128740" y="773452"/>
            <a:ext cx="1307399" cy="1307398"/>
          </a:xfrm>
          <a:custGeom>
            <a:avLst/>
            <a:gdLst>
              <a:gd name="connsiteX0" fmla="*/ 0 w 3168353"/>
              <a:gd name="connsiteY0" fmla="*/ 3168352 h 3168352"/>
              <a:gd name="connsiteX1" fmla="*/ 0 w 3168353"/>
              <a:gd name="connsiteY1" fmla="*/ 1902429 h 3168352"/>
              <a:gd name="connsiteX2" fmla="*/ 1902430 w 3168353"/>
              <a:gd name="connsiteY2" fmla="*/ 1902429 h 3168352"/>
              <a:gd name="connsiteX3" fmla="*/ 1902430 w 3168353"/>
              <a:gd name="connsiteY3" fmla="*/ 0 h 3168352"/>
              <a:gd name="connsiteX4" fmla="*/ 3168353 w 3168353"/>
              <a:gd name="connsiteY4" fmla="*/ 0 h 3168352"/>
              <a:gd name="connsiteX5" fmla="*/ 3168353 w 3168353"/>
              <a:gd name="connsiteY5" fmla="*/ 3168352 h 3168352"/>
              <a:gd name="connsiteX6" fmla="*/ 1902430 w 3168353"/>
              <a:gd name="connsiteY6" fmla="*/ 3168352 h 3168352"/>
              <a:gd name="connsiteX7" fmla="*/ 1902430 w 3168353"/>
              <a:gd name="connsiteY7" fmla="*/ 3168352 h 316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8353" h="3168352">
                <a:moveTo>
                  <a:pt x="0" y="3168352"/>
                </a:moveTo>
                <a:lnTo>
                  <a:pt x="0" y="1902429"/>
                </a:lnTo>
                <a:lnTo>
                  <a:pt x="1902430" y="1902429"/>
                </a:lnTo>
                <a:lnTo>
                  <a:pt x="1902430" y="0"/>
                </a:lnTo>
                <a:lnTo>
                  <a:pt x="3168353" y="0"/>
                </a:lnTo>
                <a:lnTo>
                  <a:pt x="3168353" y="3168352"/>
                </a:lnTo>
                <a:lnTo>
                  <a:pt x="1902430" y="3168352"/>
                </a:lnTo>
                <a:lnTo>
                  <a:pt x="1902430" y="3168352"/>
                </a:lnTo>
                <a:close/>
              </a:path>
            </a:pathLst>
          </a:custGeom>
          <a:gradFill flip="none" rotWithShape="1">
            <a:gsLst>
              <a:gs pos="60000">
                <a:srgbClr val="A82465"/>
              </a:gs>
              <a:gs pos="0">
                <a:srgbClr val="E31937"/>
              </a:gs>
              <a:gs pos="100000">
                <a:srgbClr val="5236AB"/>
              </a:gs>
            </a:gsLst>
            <a:lin ang="16800000" scaled="0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E1DAC4B7-C35F-7044-83C8-D938420F6B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6763" y="765175"/>
            <a:ext cx="1268099" cy="1268099"/>
          </a:xfrm>
          <a:prstGeom prst="rect">
            <a:avLst/>
          </a:prstGeom>
        </p:spPr>
        <p:txBody>
          <a:bodyPr/>
          <a:lstStyle>
            <a:lvl1pPr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20F7682-4839-8640-BC2E-22CACF0484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16312" y="883341"/>
            <a:ext cx="6840388" cy="400727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2800"/>
            </a:lvl1pPr>
          </a:lstStyle>
          <a:p>
            <a:pPr lvl="0"/>
            <a:r>
              <a:rPr lang="en-CA" dirty="0"/>
              <a:t>First and last name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F63D75B-27D2-1A46-8CF6-000336CAFA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16312" y="1390015"/>
            <a:ext cx="6840388" cy="2423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/>
              <a:t>Insert your title here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4D12600E-F927-204E-9785-6D21E75B2E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6312" y="1644886"/>
            <a:ext cx="6840388" cy="269303"/>
          </a:xfrm>
          <a:prstGeom prst="rect">
            <a:avLst/>
          </a:prstGeom>
        </p:spPr>
        <p:txBody>
          <a:bodyPr lIns="0" tIns="0" rIns="0" bIns="0"/>
          <a:lstStyle>
            <a:lvl1pPr marL="0">
              <a:buNone/>
              <a:defRPr sz="1400"/>
            </a:lvl1pPr>
          </a:lstStyle>
          <a:p>
            <a:pPr lvl="0"/>
            <a:r>
              <a:rPr lang="en-CA" dirty="0"/>
              <a:t>Insert years of experience and specify your field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8D1CEE3-25F9-A644-B5D1-88B5CE31DFE8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316163" y="2039050"/>
            <a:ext cx="151144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BBE6FF5-40B6-334C-8F6E-E695402E0444}"/>
              </a:ext>
            </a:extLst>
          </p:cNvPr>
          <p:cNvSpPr txBox="1"/>
          <p:nvPr userDrawn="1"/>
        </p:nvSpPr>
        <p:spPr>
          <a:xfrm>
            <a:off x="2704563" y="746975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 fontScale="25000" lnSpcReduction="20000"/>
          </a:bodyPr>
          <a:lstStyle/>
          <a:p>
            <a:pPr algn="l"/>
            <a:endParaRPr lang="en-CA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FBFE1A4F-1319-5F40-82D6-46309EFFB0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09813" y="2169441"/>
            <a:ext cx="9115474" cy="2626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3"/>
                </a:solidFill>
              </a:defRPr>
            </a:lvl1pPr>
          </a:lstStyle>
          <a:p>
            <a:r>
              <a:rPr lang="en-CA" dirty="0"/>
              <a:t>Profile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DF68F94-DB4D-3642-8310-76BAD8D95A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09813" y="3545839"/>
            <a:ext cx="9115474" cy="2626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3"/>
                </a:solidFill>
              </a:defRPr>
            </a:lvl1pPr>
          </a:lstStyle>
          <a:p>
            <a:pPr indent="0">
              <a:buFont typeface="Arial" panose="020B0604020202020204" pitchFamily="34" charset="0"/>
              <a:buNone/>
            </a:pPr>
            <a:r>
              <a:rPr lang="en-CA" sz="1200" b="1" dirty="0">
                <a:solidFill>
                  <a:schemeClr val="accent3"/>
                </a:solidFill>
              </a:rPr>
              <a:t>CGI experience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E8A863E-8FBF-724E-80FA-10640EBD0C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16163" y="2364654"/>
            <a:ext cx="9109075" cy="903855"/>
          </a:xfrm>
          <a:prstGeom prst="rect">
            <a:avLst/>
          </a:prstGeom>
        </p:spPr>
        <p:txBody>
          <a:bodyPr lIns="0" tIns="0" rIns="0" bIns="0"/>
          <a:lstStyle>
            <a:lvl1pPr marL="0" indent="-102625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Text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D72408D2-5287-F14F-85A3-5EEFBBA947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16163" y="3752482"/>
            <a:ext cx="9109075" cy="2168258"/>
          </a:xfrm>
          <a:prstGeom prst="rect">
            <a:avLst/>
          </a:prstGeom>
        </p:spPr>
        <p:txBody>
          <a:bodyPr lIns="0" tIns="0" rIns="0" bIns="0" numCol="2" spcCol="180000"/>
          <a:lstStyle>
            <a:lvl1pPr marL="0" indent="-104400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Text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4FEFE0-9196-B245-B2EE-BE76B7D8F618}"/>
              </a:ext>
            </a:extLst>
          </p:cNvPr>
          <p:cNvSpPr txBox="1"/>
          <p:nvPr userDrawn="1"/>
        </p:nvSpPr>
        <p:spPr>
          <a:xfrm>
            <a:off x="3313355" y="4367605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 fontScale="25000" lnSpcReduction="20000"/>
          </a:bodyPr>
          <a:lstStyle/>
          <a:p>
            <a:pPr algn="l"/>
            <a:endParaRPr lang="en-CA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0E6E6EE5-3E45-724C-B03C-6AF0B9F54E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7409" y="2404153"/>
            <a:ext cx="1247372" cy="3534733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Text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094C90-E1A2-9948-AB43-B471059D6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6110739"/>
            <a:ext cx="773004" cy="359908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4AA569B-C28D-AD47-9953-D058813508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6618" y="2173686"/>
            <a:ext cx="1256146" cy="1762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CA" sz="1200" b="1" dirty="0" err="1">
                <a:solidFill>
                  <a:srgbClr val="5135AA"/>
                </a:solidFill>
                <a:effectLst/>
                <a:latin typeface="Arial" panose="020B0604020202020204" pitchFamily="34" charset="0"/>
              </a:rPr>
              <a:t>Education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42462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V / Resu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416D0CC-045F-594D-BDF5-1FCC074C4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63034" y="6264308"/>
            <a:ext cx="261660" cy="169200"/>
          </a:xfrm>
        </p:spPr>
        <p:txBody>
          <a:bodyPr/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46B3183-779A-BF46-9670-39F1C2BBFC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218" y="1032164"/>
            <a:ext cx="1273563" cy="50606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BE3F43F-50C4-B445-8B73-F30ED8B309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09813" y="811322"/>
            <a:ext cx="9115474" cy="2046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3"/>
                </a:solidFill>
              </a:defRPr>
            </a:lvl1pPr>
          </a:lstStyle>
          <a:p>
            <a:pPr marL="0" indent="0">
              <a:buNone/>
            </a:pPr>
            <a:r>
              <a:rPr lang="en-CA" sz="1200" b="1" dirty="0">
                <a:solidFill>
                  <a:schemeClr val="accent3"/>
                </a:solidFill>
              </a:rPr>
              <a:t>Other experiences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43A9262-8BA3-8E41-B4B0-F6F4BDF9F5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16162" y="1023815"/>
            <a:ext cx="9109075" cy="5069009"/>
          </a:xfrm>
          <a:prstGeom prst="rect">
            <a:avLst/>
          </a:prstGeom>
        </p:spPr>
        <p:txBody>
          <a:bodyPr lIns="0" tIns="0" rIns="0" bIns="0"/>
          <a:lstStyle>
            <a:lvl1pPr marL="0" indent="-104400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Text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C86A1D-A4E8-CD4E-A3FF-1266A7F082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3712" y="811322"/>
            <a:ext cx="1279052" cy="1762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accent3"/>
                </a:solidFill>
              </a:defRPr>
            </a:lvl1pPr>
          </a:lstStyle>
          <a:p>
            <a:r>
              <a:rPr lang="fr-CA" sz="1200" b="1" dirty="0">
                <a:solidFill>
                  <a:srgbClr val="5135AA"/>
                </a:solidFill>
                <a:effectLst/>
                <a:latin typeface="Arial" panose="020B0604020202020204" pitchFamily="34" charset="0"/>
              </a:rPr>
              <a:t>Focus areas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161646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A6AE6A5-1A13-4742-A77D-F63BCB614A4A}"/>
              </a:ext>
            </a:extLst>
          </p:cNvPr>
          <p:cNvSpPr/>
          <p:nvPr userDrawn="1"/>
        </p:nvSpPr>
        <p:spPr bwMode="gray">
          <a:xfrm flipH="1">
            <a:off x="0" y="3427200"/>
            <a:ext cx="6132512" cy="3430800"/>
          </a:xfrm>
          <a:prstGeom prst="rect">
            <a:avLst/>
          </a:prstGeom>
          <a:gradFill flip="none" rotWithShape="1">
            <a:gsLst>
              <a:gs pos="60000">
                <a:srgbClr val="A82465"/>
              </a:gs>
              <a:gs pos="0">
                <a:srgbClr val="E31937"/>
              </a:gs>
              <a:gs pos="100000">
                <a:srgbClr val="5236AB"/>
              </a:gs>
            </a:gsLst>
            <a:lin ang="0" scaled="0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3C30622-583D-8342-8DD4-7245D75E6DAB}"/>
              </a:ext>
            </a:extLst>
          </p:cNvPr>
          <p:cNvSpPr/>
          <p:nvPr userDrawn="1"/>
        </p:nvSpPr>
        <p:spPr bwMode="gray">
          <a:xfrm flipH="1">
            <a:off x="-1" y="0"/>
            <a:ext cx="6132513" cy="3430800"/>
          </a:xfrm>
          <a:prstGeom prst="rect">
            <a:avLst/>
          </a:prstGeom>
          <a:gradFill>
            <a:gsLst>
              <a:gs pos="100000">
                <a:srgbClr val="991F3D"/>
              </a:gs>
              <a:gs pos="66000">
                <a:srgbClr val="E31937"/>
              </a:gs>
              <a:gs pos="33000">
                <a:srgbClr val="FF6A00"/>
              </a:gs>
              <a:gs pos="0">
                <a:srgbClr val="FFCDD2"/>
              </a:gs>
            </a:gsLst>
            <a:lin ang="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Espace réservé pour une image  5">
            <a:extLst>
              <a:ext uri="{FF2B5EF4-FFF2-40B4-BE49-F238E27FC236}">
                <a16:creationId xmlns:a16="http://schemas.microsoft.com/office/drawing/2014/main" id="{7AAD05C6-28F2-5949-86F2-1B5BC7639AC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white">
          <a:xfrm>
            <a:off x="782385" y="1593129"/>
            <a:ext cx="1741619" cy="1696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C61204A-C4F4-F447-8AE2-F98A13E570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809187" y="1498601"/>
            <a:ext cx="2566087" cy="176307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bg2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 </a:t>
            </a:r>
            <a:r>
              <a:rPr lang="en-CA" dirty="0" err="1"/>
              <a:t>Lastname</a:t>
            </a:r>
            <a:endParaRPr lang="en-CA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6D748139-EEC9-3443-A40E-44E57A58A3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766763" y="3623647"/>
            <a:ext cx="4608512" cy="14196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bg2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Role description</a:t>
            </a:r>
          </a:p>
        </p:txBody>
      </p:sp>
      <p:sp>
        <p:nvSpPr>
          <p:cNvPr id="34" name="Espace réservé du numéro de diapositive 2">
            <a:extLst>
              <a:ext uri="{FF2B5EF4-FFF2-40B4-BE49-F238E27FC236}">
                <a16:creationId xmlns:a16="http://schemas.microsoft.com/office/drawing/2014/main" id="{23036407-D96C-C547-8CD5-FCAA41B9A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</p:spPr>
        <p:txBody>
          <a:bodyPr>
            <a:noAutofit/>
          </a:bodyPr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DFD44E52-293B-B848-886B-9D1D82FE4A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88163" y="1564640"/>
            <a:ext cx="4537075" cy="21070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Experience</a:t>
            </a:r>
          </a:p>
        </p:txBody>
      </p:sp>
      <p:sp>
        <p:nvSpPr>
          <p:cNvPr id="38" name="Espace réservé du texte 5">
            <a:extLst>
              <a:ext uri="{FF2B5EF4-FFF2-40B4-BE49-F238E27FC236}">
                <a16:creationId xmlns:a16="http://schemas.microsoft.com/office/drawing/2014/main" id="{3E39989B-2DDE-5247-B73C-383C56837D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88163" y="3954963"/>
            <a:ext cx="4537075" cy="21378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Training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6C6C325E-052C-AE44-89AF-B30D4CFF7A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766763" y="5247854"/>
            <a:ext cx="4608512" cy="8449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bg2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Skills</a:t>
            </a:r>
          </a:p>
        </p:txBody>
      </p:sp>
      <p:sp>
        <p:nvSpPr>
          <p:cNvPr id="57" name="TextBox 95" descr="Copyright_box&#10;">
            <a:extLst>
              <a:ext uri="{FF2B5EF4-FFF2-40B4-BE49-F238E27FC236}">
                <a16:creationId xmlns:a16="http://schemas.microsoft.com/office/drawing/2014/main" id="{F3496105-D24A-B74D-8B49-1FCD491E2001}"/>
              </a:ext>
            </a:extLst>
          </p:cNvPr>
          <p:cNvSpPr txBox="1"/>
          <p:nvPr userDrawn="1"/>
        </p:nvSpPr>
        <p:spPr bwMode="white">
          <a:xfrm>
            <a:off x="766763" y="6264308"/>
            <a:ext cx="1920658" cy="16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en-CA" sz="1000" dirty="0">
                <a:solidFill>
                  <a:schemeClr val="bg2"/>
                </a:solidFill>
                <a:latin typeface="+mn-lt"/>
              </a:rPr>
              <a:t>© 2022 CGI Inc.</a:t>
            </a:r>
            <a:endParaRPr lang="en-CA" sz="1000" b="0" i="0" u="none" dirty="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9E319C5-6679-B748-9558-446FD3EE7D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65737" y="683246"/>
            <a:ext cx="10676438" cy="53109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Resume</a:t>
            </a:r>
          </a:p>
        </p:txBody>
      </p:sp>
    </p:spTree>
    <p:extLst>
      <p:ext uri="{BB962C8B-B14F-4D97-AF65-F5344CB8AC3E}">
        <p14:creationId xmlns:p14="http://schemas.microsoft.com/office/powerpoint/2010/main" val="59890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FA5DBCA-C3A7-554C-80CD-9B2E51986E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9726D2F-24A7-BE46-9285-211A58606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37" y="683246"/>
            <a:ext cx="10676438" cy="53109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Agenda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D6910EBF-08E6-8540-896A-4B5E417273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2132" y="3183284"/>
            <a:ext cx="1511300" cy="15016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12700" indent="-12700" algn="ctr">
              <a:buNone/>
              <a:tabLst/>
              <a:defRPr sz="1600"/>
            </a:lvl1pPr>
          </a:lstStyle>
          <a:p>
            <a:pPr algn="l"/>
            <a:r>
              <a:rPr lang="en-GB" dirty="0"/>
              <a:t>Agenda item 2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59A27FAB-0B96-BC42-A996-4CFEF0565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75275" y="3183284"/>
            <a:ext cx="1495426" cy="15016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12700" indent="-12700" algn="ctr">
              <a:buNone/>
              <a:tabLst/>
              <a:defRPr sz="1600"/>
            </a:lvl1pPr>
          </a:lstStyle>
          <a:p>
            <a:pPr algn="l"/>
            <a:r>
              <a:rPr lang="en-GB" dirty="0"/>
              <a:t>Agenda item 3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538AB2AF-A230-3B46-B113-EE15B6AE6F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43812" y="3183284"/>
            <a:ext cx="1504157" cy="15016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12700" marR="0" indent="-127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1pPr>
          </a:lstStyle>
          <a:p>
            <a:pPr marL="12700" marR="0" lvl="0" indent="-127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Agenda item 4</a:t>
            </a:r>
            <a:endParaRPr lang="en-CA" dirty="0"/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id="{C31B4DD5-B41F-BE43-A386-8B7C4CFBC9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12350" y="3183284"/>
            <a:ext cx="1512888" cy="15016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12700" indent="-12700" algn="ctr">
              <a:buNone/>
              <a:tabLst/>
              <a:defRPr sz="1600"/>
            </a:lvl1pPr>
          </a:lstStyle>
          <a:p>
            <a:pPr algn="l"/>
            <a:r>
              <a:rPr lang="en-GB" dirty="0"/>
              <a:t>Agenda item 5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F0474AB2-DB08-9E4B-A6C3-760F679766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4863" y="3183284"/>
            <a:ext cx="1511300" cy="15016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12700" indent="-12700" algn="ctr">
              <a:buNone/>
              <a:tabLst/>
              <a:defRPr sz="1600"/>
            </a:lvl1pPr>
          </a:lstStyle>
          <a:p>
            <a:pPr algn="l"/>
            <a:r>
              <a:rPr lang="en-GB" dirty="0"/>
              <a:t>Agenda item 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4D4A3BE-8352-B64D-A05E-435E839F6443}"/>
              </a:ext>
            </a:extLst>
          </p:cNvPr>
          <p:cNvSpPr txBox="1"/>
          <p:nvPr userDrawn="1"/>
        </p:nvSpPr>
        <p:spPr>
          <a:xfrm>
            <a:off x="1758462" y="389102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96439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60BE23-CA16-4146-BB98-805987ADAD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6" name="Espace réservé pour une image  5">
            <a:extLst>
              <a:ext uri="{FF2B5EF4-FFF2-40B4-BE49-F238E27FC236}">
                <a16:creationId xmlns:a16="http://schemas.microsoft.com/office/drawing/2014/main" id="{7D61EEBE-3B41-5D46-80DE-AC722F451B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84223" y="1590206"/>
            <a:ext cx="2268538" cy="22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29D9025A-85B0-584F-98C5-38CC892AE1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08411" y="1590206"/>
            <a:ext cx="2268538" cy="22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E66DC41F-5ACE-874C-857A-162C3A79A8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37" y="683246"/>
            <a:ext cx="10676438" cy="53109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Team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F81D715D-283C-3542-9DE5-920E129C30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81691" y="4156797"/>
            <a:ext cx="2272437" cy="47271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7707DEFF-AE6F-9B4B-BDFE-3AA0799A5A5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81691" y="4789582"/>
            <a:ext cx="2272437" cy="129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Job title</a:t>
            </a:r>
          </a:p>
          <a:p>
            <a:pPr lvl="0"/>
            <a:r>
              <a:rPr lang="en-CA" dirty="0"/>
              <a:t>Division</a:t>
            </a:r>
          </a:p>
          <a:p>
            <a:pPr lvl="0"/>
            <a:r>
              <a:rPr lang="en-CA" dirty="0"/>
              <a:t>Office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809269EA-475F-8647-8F49-26134BEA699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08671" y="4156797"/>
            <a:ext cx="2272437" cy="47271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483396E-96D9-5D44-817D-E5514525C2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08671" y="4789582"/>
            <a:ext cx="2272437" cy="129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Job title</a:t>
            </a:r>
          </a:p>
          <a:p>
            <a:pPr lvl="0"/>
            <a:r>
              <a:rPr lang="en-CA" dirty="0"/>
              <a:t>Division</a:t>
            </a:r>
          </a:p>
          <a:p>
            <a:pPr lvl="0"/>
            <a:r>
              <a:rPr lang="en-CA" dirty="0"/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17594430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60BE23-CA16-4146-BB98-805987ADAD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ADB2690B-AF61-1A44-8C12-7A791715382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18691" y="1590206"/>
            <a:ext cx="2268538" cy="22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16" name="Espace réservé pour une image  5">
            <a:extLst>
              <a:ext uri="{FF2B5EF4-FFF2-40B4-BE49-F238E27FC236}">
                <a16:creationId xmlns:a16="http://schemas.microsoft.com/office/drawing/2014/main" id="{7D61EEBE-3B41-5D46-80DE-AC722F451B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79390" y="1590206"/>
            <a:ext cx="2268538" cy="22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29D9025A-85B0-584F-98C5-38CC892AE1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03578" y="1590206"/>
            <a:ext cx="2268538" cy="22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E66DC41F-5ACE-874C-857A-162C3A79A8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37" y="683246"/>
            <a:ext cx="10676438" cy="53109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Team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A5FB43EF-6CA6-024F-8F77-FC5838D6DD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23603" y="4162052"/>
            <a:ext cx="2272437" cy="47271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CA153E98-7681-0A40-9CD3-6D02160457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23603" y="4789582"/>
            <a:ext cx="2272437" cy="129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Job title</a:t>
            </a:r>
          </a:p>
          <a:p>
            <a:pPr lvl="0"/>
            <a:r>
              <a:rPr lang="en-CA" dirty="0"/>
              <a:t>Division</a:t>
            </a:r>
          </a:p>
          <a:p>
            <a:pPr lvl="0"/>
            <a:r>
              <a:rPr lang="en-CA" dirty="0"/>
              <a:t>Office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F81D715D-283C-3542-9DE5-920E129C30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76858" y="4156797"/>
            <a:ext cx="2272437" cy="47271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7707DEFF-AE6F-9B4B-BDFE-3AA0799A5A5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76858" y="4789582"/>
            <a:ext cx="2272437" cy="129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Job title</a:t>
            </a:r>
          </a:p>
          <a:p>
            <a:pPr lvl="0"/>
            <a:r>
              <a:rPr lang="en-CA" dirty="0"/>
              <a:t>Division</a:t>
            </a:r>
          </a:p>
          <a:p>
            <a:pPr lvl="0"/>
            <a:r>
              <a:rPr lang="en-CA" dirty="0"/>
              <a:t>Office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809269EA-475F-8647-8F49-26134BEA699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03838" y="4156797"/>
            <a:ext cx="2272437" cy="47271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483396E-96D9-5D44-817D-E5514525C2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03838" y="4789582"/>
            <a:ext cx="2272437" cy="129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Job title</a:t>
            </a:r>
          </a:p>
          <a:p>
            <a:pPr lvl="0"/>
            <a:r>
              <a:rPr lang="en-CA" dirty="0"/>
              <a:t>Division</a:t>
            </a:r>
          </a:p>
          <a:p>
            <a:pPr lvl="0"/>
            <a:r>
              <a:rPr lang="en-CA" dirty="0"/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20220249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60BE23-CA16-4146-BB98-805987ADAD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ADB2690B-AF61-1A44-8C12-7A791715382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18687" y="1971117"/>
            <a:ext cx="1512888" cy="151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fr-CA" dirty="0"/>
              <a:t>Cliquez sur l'icône pour ajouter une image</a:t>
            </a:r>
            <a:endParaRPr lang="fr-FR" dirty="0"/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6648063D-6682-1248-A670-ACA6889C1A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17192" y="1971117"/>
            <a:ext cx="1512888" cy="1519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A792B46A-6C96-6840-832B-E20CE039D8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0812" y="1971117"/>
            <a:ext cx="1512888" cy="1519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B85760F7-AAF7-BC45-9E56-D0AD952799B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2275" y="1971117"/>
            <a:ext cx="1512888" cy="1519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9F6E5A65-4FB3-D947-9C8C-AB5C4577A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13090" y="3647746"/>
            <a:ext cx="1519200" cy="44420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F6BBFEE-AEF3-9141-A362-28E27737511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13090" y="4208678"/>
            <a:ext cx="1519200" cy="9298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Job title</a:t>
            </a:r>
          </a:p>
          <a:p>
            <a:pPr lvl="0"/>
            <a:r>
              <a:rPr lang="en-CA" dirty="0"/>
              <a:t>Division</a:t>
            </a:r>
          </a:p>
          <a:p>
            <a:pPr lvl="0"/>
            <a:r>
              <a:rPr lang="en-CA" dirty="0"/>
              <a:t>Office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D0A2E1FE-F04D-E54E-BE60-45260ED3578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09600" y="3642491"/>
            <a:ext cx="1519200" cy="44420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E0587BEC-02AD-8D44-A4A6-C9F181EBC0B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209600" y="4203423"/>
            <a:ext cx="1519200" cy="9298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Job title</a:t>
            </a:r>
          </a:p>
          <a:p>
            <a:pPr lvl="0"/>
            <a:r>
              <a:rPr lang="en-CA" dirty="0"/>
              <a:t>Division</a:t>
            </a:r>
          </a:p>
          <a:p>
            <a:pPr lvl="0"/>
            <a:r>
              <a:rPr lang="en-CA" dirty="0"/>
              <a:t>Office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E33CFF3B-954E-2944-8A83-B3BA6CF103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90345" y="3653001"/>
            <a:ext cx="1519200" cy="44420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E4B824FD-1DF5-E644-BD81-36BA01403E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90345" y="4213933"/>
            <a:ext cx="1519200" cy="9298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Job title</a:t>
            </a:r>
          </a:p>
          <a:p>
            <a:pPr lvl="0"/>
            <a:r>
              <a:rPr lang="en-CA" dirty="0"/>
              <a:t>Division</a:t>
            </a:r>
          </a:p>
          <a:p>
            <a:pPr lvl="0"/>
            <a:r>
              <a:rPr lang="en-CA" dirty="0"/>
              <a:t>Office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D9072BA4-9DAB-3F4E-BBD2-73CBD1EF75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60580" y="3642491"/>
            <a:ext cx="1519200" cy="44420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A149E7E1-2EE8-5B41-AAE5-E706695AEE5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60580" y="4203423"/>
            <a:ext cx="1519200" cy="9298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Job title</a:t>
            </a:r>
          </a:p>
          <a:p>
            <a:pPr lvl="0"/>
            <a:r>
              <a:rPr lang="en-CA" dirty="0"/>
              <a:t>Division</a:t>
            </a:r>
          </a:p>
          <a:p>
            <a:pPr lvl="0"/>
            <a:r>
              <a:rPr lang="en-CA" dirty="0"/>
              <a:t>Office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3CDA66FE-4D5A-4E48-BDC4-6C987A8FA0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37" y="683246"/>
            <a:ext cx="10676438" cy="53109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Team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D4ED3D8-F040-B14A-A05D-37277FBF0FE1}"/>
              </a:ext>
            </a:extLst>
          </p:cNvPr>
          <p:cNvSpPr txBox="1"/>
          <p:nvPr userDrawn="1"/>
        </p:nvSpPr>
        <p:spPr>
          <a:xfrm>
            <a:off x="1544595" y="1800404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38191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60BE23-CA16-4146-BB98-805987ADAD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6648063D-6682-1248-A670-ACA6889C1A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76526" y="2201289"/>
            <a:ext cx="1512888" cy="151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EFBA174-11E0-3640-A143-0A8CE7D169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73370" y="3834087"/>
            <a:ext cx="1519200" cy="39155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52C82127-7629-214F-8A6C-23D5E762916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73370" y="4302505"/>
            <a:ext cx="1519200" cy="6297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Role</a:t>
            </a:r>
          </a:p>
        </p:txBody>
      </p:sp>
      <p:sp>
        <p:nvSpPr>
          <p:cNvPr id="44" name="Espace réservé pour une image  5">
            <a:extLst>
              <a:ext uri="{FF2B5EF4-FFF2-40B4-BE49-F238E27FC236}">
                <a16:creationId xmlns:a16="http://schemas.microsoft.com/office/drawing/2014/main" id="{92079528-16A8-AC47-99D5-BA246ED893F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89229" y="2202202"/>
            <a:ext cx="1512888" cy="151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fr-CA" dirty="0"/>
              <a:t>Cliquez sur l'icône pour ajouter une image</a:t>
            </a:r>
            <a:endParaRPr lang="fr-FR" dirty="0"/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F6F24C28-52C6-4446-A047-8BAE1E23BA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6073" y="3835000"/>
            <a:ext cx="1519200" cy="39155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249F9432-E942-F847-85CC-7C127BD72D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6073" y="4303418"/>
            <a:ext cx="1519200" cy="6297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Role</a:t>
            </a:r>
          </a:p>
        </p:txBody>
      </p:sp>
      <p:sp>
        <p:nvSpPr>
          <p:cNvPr id="47" name="Espace réservé pour une image  5">
            <a:extLst>
              <a:ext uri="{FF2B5EF4-FFF2-40B4-BE49-F238E27FC236}">
                <a16:creationId xmlns:a16="http://schemas.microsoft.com/office/drawing/2014/main" id="{51D00EB2-82E8-2843-A074-1076D0975AB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378431" y="2206545"/>
            <a:ext cx="1512888" cy="151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22520BB7-44E3-AB4D-B164-EF25D8DAD6D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75275" y="3839343"/>
            <a:ext cx="1519200" cy="39155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EF8F210A-69BC-0341-9730-34FC399FB3C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5275" y="4307761"/>
            <a:ext cx="1519200" cy="6297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Role</a:t>
            </a:r>
          </a:p>
        </p:txBody>
      </p:sp>
      <p:sp>
        <p:nvSpPr>
          <p:cNvPr id="50" name="Espace réservé pour une image  5">
            <a:extLst>
              <a:ext uri="{FF2B5EF4-FFF2-40B4-BE49-F238E27FC236}">
                <a16:creationId xmlns:a16="http://schemas.microsoft.com/office/drawing/2014/main" id="{B42152F6-1866-7942-AD47-EA9F9115930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646969" y="2206545"/>
            <a:ext cx="1512888" cy="151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706B3FDE-7B3F-6240-B1F1-2183E848D8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43813" y="3839343"/>
            <a:ext cx="1519200" cy="39155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1BDDCDC0-26C5-784E-B047-A360BCEA456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43813" y="4307761"/>
            <a:ext cx="1519200" cy="6297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Role</a:t>
            </a:r>
          </a:p>
        </p:txBody>
      </p:sp>
      <p:sp>
        <p:nvSpPr>
          <p:cNvPr id="53" name="Espace réservé pour une image  5">
            <a:extLst>
              <a:ext uri="{FF2B5EF4-FFF2-40B4-BE49-F238E27FC236}">
                <a16:creationId xmlns:a16="http://schemas.microsoft.com/office/drawing/2014/main" id="{A2EF995F-6F18-1E48-A0F5-E0CA9BBFE91F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915506" y="2206544"/>
            <a:ext cx="1512888" cy="151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47994C68-BBD0-6A47-8531-AC9859E8A38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912350" y="3839342"/>
            <a:ext cx="1519200" cy="39155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Name</a:t>
            </a:r>
          </a:p>
        </p:txBody>
      </p:sp>
      <p:sp>
        <p:nvSpPr>
          <p:cNvPr id="55" name="Espace réservé du texte 5">
            <a:extLst>
              <a:ext uri="{FF2B5EF4-FFF2-40B4-BE49-F238E27FC236}">
                <a16:creationId xmlns:a16="http://schemas.microsoft.com/office/drawing/2014/main" id="{09C1574A-363A-EE48-B9A1-4BE9E7A90DC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12350" y="4307760"/>
            <a:ext cx="1519200" cy="6297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CA" dirty="0"/>
              <a:t>Role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CE2C510-3773-D94D-B183-17C419A0D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37" y="683246"/>
            <a:ext cx="10676438" cy="53109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10768529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60BE23-CA16-4146-BB98-805987ADAD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6" name="Espace réservé pour une image  5">
            <a:extLst>
              <a:ext uri="{FF2B5EF4-FFF2-40B4-BE49-F238E27FC236}">
                <a16:creationId xmlns:a16="http://schemas.microsoft.com/office/drawing/2014/main" id="{EE786B5B-ADB1-914E-B22C-446987A74902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772630" y="1505036"/>
            <a:ext cx="1332000" cy="13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3D2BFFA9-A0BB-4141-A691-E3BF1DB263B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72630" y="3245733"/>
            <a:ext cx="1332000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Title</a:t>
            </a:r>
          </a:p>
        </p:txBody>
      </p:sp>
      <p:sp>
        <p:nvSpPr>
          <p:cNvPr id="68" name="Espace réservé du texte 5">
            <a:extLst>
              <a:ext uri="{FF2B5EF4-FFF2-40B4-BE49-F238E27FC236}">
                <a16:creationId xmlns:a16="http://schemas.microsoft.com/office/drawing/2014/main" id="{4624AFB6-631A-A342-BBEB-E9490E4283E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72630" y="2865775"/>
            <a:ext cx="1332000" cy="36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Name</a:t>
            </a:r>
          </a:p>
        </p:txBody>
      </p:sp>
      <p:sp>
        <p:nvSpPr>
          <p:cNvPr id="111" name="Espace réservé pour une image  5">
            <a:extLst>
              <a:ext uri="{FF2B5EF4-FFF2-40B4-BE49-F238E27FC236}">
                <a16:creationId xmlns:a16="http://schemas.microsoft.com/office/drawing/2014/main" id="{8E0BCA09-C5BF-D843-872B-821AF2D8187C}"/>
              </a:ext>
            </a:extLst>
          </p:cNvPr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772630" y="3856188"/>
            <a:ext cx="1332000" cy="13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112" name="Espace réservé du texte 5">
            <a:extLst>
              <a:ext uri="{FF2B5EF4-FFF2-40B4-BE49-F238E27FC236}">
                <a16:creationId xmlns:a16="http://schemas.microsoft.com/office/drawing/2014/main" id="{F0985BBD-C1F4-4B4A-937A-6E61D3A1806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72630" y="5595681"/>
            <a:ext cx="1332000" cy="501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Title</a:t>
            </a:r>
          </a:p>
        </p:txBody>
      </p:sp>
      <p:sp>
        <p:nvSpPr>
          <p:cNvPr id="113" name="Espace réservé du texte 5">
            <a:extLst>
              <a:ext uri="{FF2B5EF4-FFF2-40B4-BE49-F238E27FC236}">
                <a16:creationId xmlns:a16="http://schemas.microsoft.com/office/drawing/2014/main" id="{7C357D04-4C41-B242-B5E6-B881823FF24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72630" y="5212077"/>
            <a:ext cx="1332000" cy="36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Name</a:t>
            </a:r>
          </a:p>
        </p:txBody>
      </p:sp>
      <p:sp>
        <p:nvSpPr>
          <p:cNvPr id="41" name="Espace réservé pour une image  5">
            <a:extLst>
              <a:ext uri="{FF2B5EF4-FFF2-40B4-BE49-F238E27FC236}">
                <a16:creationId xmlns:a16="http://schemas.microsoft.com/office/drawing/2014/main" id="{B53C58A7-88E3-BC47-A71C-C4CDDA0CF2D1}"/>
              </a:ext>
            </a:extLst>
          </p:cNvPr>
          <p:cNvSpPr>
            <a:spLocks noGrp="1" noChangeAspect="1"/>
          </p:cNvSpPr>
          <p:nvPr>
            <p:ph type="pic" sz="quarter" idx="63" hasCustomPrompt="1"/>
          </p:nvPr>
        </p:nvSpPr>
        <p:spPr>
          <a:xfrm>
            <a:off x="3096923" y="1513387"/>
            <a:ext cx="1332000" cy="13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D802FA2-99DC-FF40-BA3E-663B446CFFF6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096923" y="3245733"/>
            <a:ext cx="1332000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Title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51803403-26FF-B145-8A44-43BFC0B0D0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096923" y="2865775"/>
            <a:ext cx="1332000" cy="36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Name</a:t>
            </a:r>
          </a:p>
        </p:txBody>
      </p:sp>
      <p:sp>
        <p:nvSpPr>
          <p:cNvPr id="44" name="Espace réservé pour une image  5">
            <a:extLst>
              <a:ext uri="{FF2B5EF4-FFF2-40B4-BE49-F238E27FC236}">
                <a16:creationId xmlns:a16="http://schemas.microsoft.com/office/drawing/2014/main" id="{647C4664-4742-374A-A7E1-4F7610BDD3BB}"/>
              </a:ext>
            </a:extLst>
          </p:cNvPr>
          <p:cNvSpPr>
            <a:spLocks noGrp="1" noChangeAspect="1"/>
          </p:cNvSpPr>
          <p:nvPr>
            <p:ph type="pic" sz="quarter" idx="66" hasCustomPrompt="1"/>
          </p:nvPr>
        </p:nvSpPr>
        <p:spPr>
          <a:xfrm>
            <a:off x="3096923" y="3864539"/>
            <a:ext cx="1332000" cy="13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2B49B4A6-EB7B-724D-9F41-C0D8635DD6F8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3096923" y="5595681"/>
            <a:ext cx="1332000" cy="501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Title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DDC3CED0-DAE8-FF41-AC58-6E4CC35051A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096923" y="5212077"/>
            <a:ext cx="1332000" cy="36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Name</a:t>
            </a:r>
          </a:p>
        </p:txBody>
      </p:sp>
      <p:sp>
        <p:nvSpPr>
          <p:cNvPr id="47" name="Espace réservé pour une image  5">
            <a:extLst>
              <a:ext uri="{FF2B5EF4-FFF2-40B4-BE49-F238E27FC236}">
                <a16:creationId xmlns:a16="http://schemas.microsoft.com/office/drawing/2014/main" id="{3A1AF66A-0642-9546-9367-C4D7B11E0D2E}"/>
              </a:ext>
            </a:extLst>
          </p:cNvPr>
          <p:cNvSpPr>
            <a:spLocks noGrp="1" noChangeAspect="1"/>
          </p:cNvSpPr>
          <p:nvPr>
            <p:ph type="pic" sz="quarter" idx="69" hasCustomPrompt="1"/>
          </p:nvPr>
        </p:nvSpPr>
        <p:spPr>
          <a:xfrm>
            <a:off x="5431389" y="1513388"/>
            <a:ext cx="1332000" cy="13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714E316F-3190-0549-BE7D-55D1581EA9DC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431389" y="3245733"/>
            <a:ext cx="1332000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Title</a:t>
            </a:r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C2D8EF22-B1DF-4344-8269-C27CA6ED9F6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431389" y="2865775"/>
            <a:ext cx="1332000" cy="36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Name</a:t>
            </a:r>
          </a:p>
        </p:txBody>
      </p:sp>
      <p:sp>
        <p:nvSpPr>
          <p:cNvPr id="50" name="Espace réservé pour une image  5">
            <a:extLst>
              <a:ext uri="{FF2B5EF4-FFF2-40B4-BE49-F238E27FC236}">
                <a16:creationId xmlns:a16="http://schemas.microsoft.com/office/drawing/2014/main" id="{9A1E6596-D7B1-084C-919F-05F806C50278}"/>
              </a:ext>
            </a:extLst>
          </p:cNvPr>
          <p:cNvSpPr>
            <a:spLocks noGrp="1" noChangeAspect="1"/>
          </p:cNvSpPr>
          <p:nvPr>
            <p:ph type="pic" sz="quarter" idx="72" hasCustomPrompt="1"/>
          </p:nvPr>
        </p:nvSpPr>
        <p:spPr>
          <a:xfrm>
            <a:off x="5431389" y="3864540"/>
            <a:ext cx="1332000" cy="13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50ABBD99-D126-1546-8798-2BAA7DB51490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431389" y="5595681"/>
            <a:ext cx="1332000" cy="501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Title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F8BBAB7A-0874-F142-A742-9D362302388F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431389" y="5212077"/>
            <a:ext cx="1332000" cy="36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Name</a:t>
            </a:r>
          </a:p>
        </p:txBody>
      </p:sp>
      <p:sp>
        <p:nvSpPr>
          <p:cNvPr id="53" name="Espace réservé pour une image  5">
            <a:extLst>
              <a:ext uri="{FF2B5EF4-FFF2-40B4-BE49-F238E27FC236}">
                <a16:creationId xmlns:a16="http://schemas.microsoft.com/office/drawing/2014/main" id="{E17433F2-ACBF-3D46-8718-C2A899DDC66E}"/>
              </a:ext>
            </a:extLst>
          </p:cNvPr>
          <p:cNvSpPr>
            <a:spLocks noGrp="1" noChangeAspect="1"/>
          </p:cNvSpPr>
          <p:nvPr>
            <p:ph type="pic" sz="quarter" idx="75" hasCustomPrompt="1"/>
          </p:nvPr>
        </p:nvSpPr>
        <p:spPr>
          <a:xfrm>
            <a:off x="7765801" y="1505036"/>
            <a:ext cx="1332000" cy="13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86F25E95-9D1E-A245-8C5D-E1610A1BE5E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765801" y="3245733"/>
            <a:ext cx="1332000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Title</a:t>
            </a:r>
          </a:p>
        </p:txBody>
      </p:sp>
      <p:sp>
        <p:nvSpPr>
          <p:cNvPr id="55" name="Espace réservé du texte 5">
            <a:extLst>
              <a:ext uri="{FF2B5EF4-FFF2-40B4-BE49-F238E27FC236}">
                <a16:creationId xmlns:a16="http://schemas.microsoft.com/office/drawing/2014/main" id="{B6631680-32C8-034C-BF09-79FF3D93A1A9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65801" y="2865775"/>
            <a:ext cx="1332000" cy="36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Name</a:t>
            </a:r>
          </a:p>
        </p:txBody>
      </p:sp>
      <p:sp>
        <p:nvSpPr>
          <p:cNvPr id="56" name="Espace réservé pour une image  5">
            <a:extLst>
              <a:ext uri="{FF2B5EF4-FFF2-40B4-BE49-F238E27FC236}">
                <a16:creationId xmlns:a16="http://schemas.microsoft.com/office/drawing/2014/main" id="{C0FF4D73-45DC-334F-8DBD-DBF3F5724457}"/>
              </a:ext>
            </a:extLst>
          </p:cNvPr>
          <p:cNvSpPr>
            <a:spLocks noGrp="1" noChangeAspect="1"/>
          </p:cNvSpPr>
          <p:nvPr>
            <p:ph type="pic" sz="quarter" idx="78" hasCustomPrompt="1"/>
          </p:nvPr>
        </p:nvSpPr>
        <p:spPr>
          <a:xfrm>
            <a:off x="7765801" y="3856188"/>
            <a:ext cx="1332000" cy="13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E91127D2-B259-8345-889C-202ACB849300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7765801" y="5595681"/>
            <a:ext cx="1332000" cy="501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Title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996D847F-688A-E048-ADEC-9FEF4146952C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7765801" y="5212077"/>
            <a:ext cx="1332000" cy="36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Name</a:t>
            </a:r>
          </a:p>
        </p:txBody>
      </p:sp>
      <p:sp>
        <p:nvSpPr>
          <p:cNvPr id="59" name="Espace réservé pour une image  5">
            <a:extLst>
              <a:ext uri="{FF2B5EF4-FFF2-40B4-BE49-F238E27FC236}">
                <a16:creationId xmlns:a16="http://schemas.microsoft.com/office/drawing/2014/main" id="{EBF1FE4E-843B-BF42-82CC-5BD49C517620}"/>
              </a:ext>
            </a:extLst>
          </p:cNvPr>
          <p:cNvSpPr>
            <a:spLocks noGrp="1" noChangeAspect="1"/>
          </p:cNvSpPr>
          <p:nvPr>
            <p:ph type="pic" sz="quarter" idx="81" hasCustomPrompt="1"/>
          </p:nvPr>
        </p:nvSpPr>
        <p:spPr>
          <a:xfrm>
            <a:off x="10093238" y="1505036"/>
            <a:ext cx="1332000" cy="13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60" name="Espace réservé du texte 5">
            <a:extLst>
              <a:ext uri="{FF2B5EF4-FFF2-40B4-BE49-F238E27FC236}">
                <a16:creationId xmlns:a16="http://schemas.microsoft.com/office/drawing/2014/main" id="{1262C7B6-6252-C642-B297-716226E379CD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0093238" y="3245733"/>
            <a:ext cx="1332000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Title</a:t>
            </a:r>
          </a:p>
        </p:txBody>
      </p: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573E24FE-8879-FB42-B8CA-4D3332150C4F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0093238" y="2865775"/>
            <a:ext cx="1332000" cy="36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Name</a:t>
            </a:r>
          </a:p>
        </p:txBody>
      </p:sp>
      <p:sp>
        <p:nvSpPr>
          <p:cNvPr id="62" name="Espace réservé pour une image  5">
            <a:extLst>
              <a:ext uri="{FF2B5EF4-FFF2-40B4-BE49-F238E27FC236}">
                <a16:creationId xmlns:a16="http://schemas.microsoft.com/office/drawing/2014/main" id="{CBD400C3-7A40-3048-8844-C3F44A0B40C3}"/>
              </a:ext>
            </a:extLst>
          </p:cNvPr>
          <p:cNvSpPr>
            <a:spLocks noGrp="1" noChangeAspect="1"/>
          </p:cNvSpPr>
          <p:nvPr>
            <p:ph type="pic" sz="quarter" idx="84" hasCustomPrompt="1"/>
          </p:nvPr>
        </p:nvSpPr>
        <p:spPr>
          <a:xfrm>
            <a:off x="10093238" y="3856188"/>
            <a:ext cx="1332000" cy="13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fr-CA"/>
              <a:t>Cliquez sur l'icône pour ajouter une image</a:t>
            </a:r>
            <a:endParaRPr lang="fr-FR" dirty="0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9454FE9C-B016-F44D-A539-D12B206A0547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0093238" y="5595681"/>
            <a:ext cx="1332000" cy="501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Title</a:t>
            </a:r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BA682D77-F315-3140-B228-45A7B87CC973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10093238" y="5212077"/>
            <a:ext cx="1332000" cy="36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dirty="0"/>
              <a:t>Name</a:t>
            </a: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13DF76B2-8FA9-D54D-9F04-3EBFADE2D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37" y="683246"/>
            <a:ext cx="10676438" cy="53109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Team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FBC9F9-E98D-064D-AE5F-D9D1467E6684}"/>
              </a:ext>
            </a:extLst>
          </p:cNvPr>
          <p:cNvSpPr txBox="1"/>
          <p:nvPr userDrawn="1"/>
        </p:nvSpPr>
        <p:spPr>
          <a:xfrm>
            <a:off x="7141464" y="134416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39103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+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E14D4F1-0AFF-214C-92AA-BD02450E3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163" y="684000"/>
            <a:ext cx="4537859" cy="622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5" name="Content Placeholder 20">
            <a:extLst>
              <a:ext uri="{FF2B5EF4-FFF2-40B4-BE49-F238E27FC236}">
                <a16:creationId xmlns:a16="http://schemas.microsoft.com/office/drawing/2014/main" id="{6855D02E-339D-5043-B91B-5FF8B79BA5F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88162" y="1681655"/>
            <a:ext cx="4535945" cy="44111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DBF016D-4A07-3C4E-84B2-4A358A221DC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66762" y="765175"/>
            <a:ext cx="5365751" cy="53276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3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5FDA85-64F9-BF40-A7DD-72C4DBB17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10977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3A8E2A17-934C-7740-A581-F2AA6728D7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32513" y="765176"/>
            <a:ext cx="5292725" cy="53276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500"/>
              </a:spcBef>
              <a:buNone/>
              <a:defRPr lang="en-GB" sz="32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04507B7-5A7C-1142-B280-7D316907D0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84000"/>
            <a:ext cx="4608512" cy="6263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6" name="Content Placeholder 20">
            <a:extLst>
              <a:ext uri="{FF2B5EF4-FFF2-40B4-BE49-F238E27FC236}">
                <a16:creationId xmlns:a16="http://schemas.microsoft.com/office/drawing/2014/main" id="{33476934-CF78-2D44-A533-364A3E20704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66763" y="1656522"/>
            <a:ext cx="4608512" cy="44363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699261-482F-CC46-A8DC-45866B326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10370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righ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7AC7F31-D848-7A42-9ED8-A1A89D340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24" y="619403"/>
            <a:ext cx="4598051" cy="25081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5" name="Content Placeholder 20">
            <a:extLst>
              <a:ext uri="{FF2B5EF4-FFF2-40B4-BE49-F238E27FC236}">
                <a16:creationId xmlns:a16="http://schemas.microsoft.com/office/drawing/2014/main" id="{B70092EE-877E-F647-8457-99B829A5343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66764" y="3429000"/>
            <a:ext cx="4608512" cy="26638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 b="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GB" sz="2000" b="1" dirty="0"/>
              <a:t>Click to add text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4A30FA9-EFE0-BD49-888A-59263379F2F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32513" y="765174"/>
            <a:ext cx="5292726" cy="5327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3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A5BEA3-FBAD-324A-A722-33A5B9C7B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07679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lef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E82D4CB-D75A-1A45-B05D-E33B40304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163" y="614877"/>
            <a:ext cx="4537075" cy="25113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5" name="Content Placeholder 20">
            <a:extLst>
              <a:ext uri="{FF2B5EF4-FFF2-40B4-BE49-F238E27FC236}">
                <a16:creationId xmlns:a16="http://schemas.microsoft.com/office/drawing/2014/main" id="{78BAFC30-690F-6A41-BE1B-8B7925B9B41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88163" y="3392488"/>
            <a:ext cx="4537075" cy="27003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rgbClr val="000000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rgbClr val="000000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rgbClr val="000000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rgbClr val="000000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46A2561-43A0-D843-B868-9E14FD55F20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66762" y="765174"/>
            <a:ext cx="5365751" cy="5327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3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8B5A1A-FC46-2349-BBB1-B939578EE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26648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5170FB53-6BB4-B54A-8584-443D632100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764" y="1568767"/>
            <a:ext cx="3060700" cy="29095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B1899592-EF28-9645-8C15-0EF1AC9F46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3113" y="1568767"/>
            <a:ext cx="3025775" cy="29095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692D9CF3-0D5D-0141-8B99-94C866845E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01050" y="1568767"/>
            <a:ext cx="3024188" cy="29095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770998F-754D-FA42-A923-970280E1A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84470"/>
            <a:ext cx="10658475" cy="6670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16" name="Content Placeholder 20">
            <a:extLst>
              <a:ext uri="{FF2B5EF4-FFF2-40B4-BE49-F238E27FC236}">
                <a16:creationId xmlns:a16="http://schemas.microsoft.com/office/drawing/2014/main" id="{BC03956D-46EB-3F49-A20A-7C378E0B76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66764" y="4614043"/>
            <a:ext cx="3060700" cy="14787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18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Content Placeholder 20">
            <a:extLst>
              <a:ext uri="{FF2B5EF4-FFF2-40B4-BE49-F238E27FC236}">
                <a16:creationId xmlns:a16="http://schemas.microsoft.com/office/drawing/2014/main" id="{7A005D06-9E5F-7443-9230-0698D255E51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583113" y="4614042"/>
            <a:ext cx="3025775" cy="14787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18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Content Placeholder 20">
            <a:extLst>
              <a:ext uri="{FF2B5EF4-FFF2-40B4-BE49-F238E27FC236}">
                <a16:creationId xmlns:a16="http://schemas.microsoft.com/office/drawing/2014/main" id="{01123FBB-4A46-6B4A-BA45-B31DC6905E51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401051" y="4614042"/>
            <a:ext cx="3024188" cy="14787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18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9E90BF8-A5EC-F044-B182-531F647CE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969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66763" y="684000"/>
            <a:ext cx="10658475" cy="576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7"/>
          </p:nvPr>
        </p:nvSpPr>
        <p:spPr>
          <a:xfrm>
            <a:off x="766763" y="1557338"/>
            <a:ext cx="10658475" cy="45354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679693-BA13-5E4E-91BE-1606A75B0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3697290"/>
      </p:ext>
    </p:extLst>
  </p:cSld>
  <p:clrMapOvr>
    <a:masterClrMapping/>
  </p:clrMapOvr>
  <p:hf hd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A19DCD6-2165-FF4F-8E06-154879697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84470"/>
            <a:ext cx="10658475" cy="6670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Two Content Picture</a:t>
            </a:r>
          </a:p>
        </p:txBody>
      </p:sp>
      <p:sp>
        <p:nvSpPr>
          <p:cNvPr id="5" name="Content Placeholder 20">
            <a:extLst>
              <a:ext uri="{FF2B5EF4-FFF2-40B4-BE49-F238E27FC236}">
                <a16:creationId xmlns:a16="http://schemas.microsoft.com/office/drawing/2014/main" id="{04642528-8FF6-2D41-9E96-06B28BC27D1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66764" y="2613302"/>
            <a:ext cx="4902516" cy="3479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0">
            <a:extLst>
              <a:ext uri="{FF2B5EF4-FFF2-40B4-BE49-F238E27FC236}">
                <a16:creationId xmlns:a16="http://schemas.microsoft.com/office/drawing/2014/main" id="{1F8D1EDC-16DC-1E49-9140-329AB89F3C3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583680" y="2613302"/>
            <a:ext cx="4841558" cy="3479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rgbClr val="000000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rgbClr val="000000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rgbClr val="000000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rgbClr val="000000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0">
            <a:extLst>
              <a:ext uri="{FF2B5EF4-FFF2-40B4-BE49-F238E27FC236}">
                <a16:creationId xmlns:a16="http://schemas.microsoft.com/office/drawing/2014/main" id="{F042210E-DA66-4F45-8CAD-D964E0E3798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66763" y="1557338"/>
            <a:ext cx="10658475" cy="838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rgbClr val="000000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rgbClr val="000000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rgbClr val="000000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rgbClr val="000000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rgbClr val="000000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73D1E9-C3A6-5C42-AC76-11711669A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78901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420CEB52-B65A-D743-A3ED-12AE049150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762" y="1543050"/>
            <a:ext cx="10658476" cy="35175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23D73AD-1DE7-2743-9226-A7A91D16B7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84000"/>
            <a:ext cx="10658475" cy="5895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Large Image</a:t>
            </a:r>
          </a:p>
        </p:txBody>
      </p:sp>
      <p:sp>
        <p:nvSpPr>
          <p:cNvPr id="6" name="Content Placeholder 20">
            <a:extLst>
              <a:ext uri="{FF2B5EF4-FFF2-40B4-BE49-F238E27FC236}">
                <a16:creationId xmlns:a16="http://schemas.microsoft.com/office/drawing/2014/main" id="{483732CE-175A-AE46-915A-9D42DBB4902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66763" y="5349240"/>
            <a:ext cx="10658475" cy="7435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rgbClr val="000000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rgbClr val="000000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rgbClr val="000000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rgbClr val="000000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0662E6-3FE4-A34A-B7BF-633F17691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1AAB56-5C60-234D-ACF5-C538156D1F50}"/>
              </a:ext>
            </a:extLst>
          </p:cNvPr>
          <p:cNvSpPr txBox="1"/>
          <p:nvPr userDrawn="1"/>
        </p:nvSpPr>
        <p:spPr>
          <a:xfrm>
            <a:off x="2480310" y="94869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21648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50F591-6698-174F-81A5-43CD769B10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3" y="1557338"/>
            <a:ext cx="10658475" cy="3473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SzPct val="120000"/>
              <a:buFont typeface="Arial" pitchFamily="34" charset="0"/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 marL="273050" indent="-265113">
              <a:spcBef>
                <a:spcPts val="600"/>
              </a:spcBef>
              <a:buClr>
                <a:schemeClr val="tx2"/>
              </a:buClr>
              <a:buSzPct val="120000"/>
              <a:buFont typeface="Verdana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631825" indent="-216000">
              <a:spcBef>
                <a:spcPts val="600"/>
              </a:spcBef>
              <a:buFont typeface="Verdana" pitchFamily="34" charset="0"/>
              <a:buChar char="−"/>
              <a:tabLst/>
              <a:defRPr sz="1600">
                <a:solidFill>
                  <a:schemeClr val="tx1"/>
                </a:solidFill>
              </a:defRPr>
            </a:lvl3pPr>
            <a:lvl4pPr marL="804863" indent="-216000">
              <a:spcBef>
                <a:spcPts val="600"/>
              </a:spcBef>
              <a:buFont typeface="Verdana" pitchFamily="34" charset="0"/>
              <a:buChar char="−"/>
              <a:defRPr sz="1400">
                <a:solidFill>
                  <a:schemeClr val="tx1"/>
                </a:solidFill>
              </a:defRPr>
            </a:lvl4pPr>
            <a:lvl5pPr marL="977900" indent="-216000">
              <a:spcBef>
                <a:spcPts val="600"/>
              </a:spcBef>
              <a:buFont typeface="Arial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 marL="871538" indent="-174625">
              <a:spcBef>
                <a:spcPts val="600"/>
              </a:spcBef>
              <a:defRPr sz="1400"/>
            </a:lvl6pPr>
            <a:lvl7pPr marL="1168400" indent="-216000">
              <a:spcBef>
                <a:spcPts val="600"/>
              </a:spcBef>
              <a:defRPr sz="14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noProof="0" dirty="0"/>
              <a:t>Click to enter text</a:t>
            </a:r>
          </a:p>
        </p:txBody>
      </p:sp>
      <p:sp>
        <p:nvSpPr>
          <p:cNvPr id="5" name="Picture Placeholder 20">
            <a:extLst>
              <a:ext uri="{FF2B5EF4-FFF2-40B4-BE49-F238E27FC236}">
                <a16:creationId xmlns:a16="http://schemas.microsoft.com/office/drawing/2014/main" id="{98B63CA1-A686-354F-9B7A-AF51E599D9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763" y="2052242"/>
            <a:ext cx="10658476" cy="40405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4E11DA7-0585-0C47-A225-82B868CFC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84000"/>
            <a:ext cx="10658475" cy="6670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Picture with Caption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831232-776B-724A-A622-0B2D2052F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04996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7">
            <a:extLst>
              <a:ext uri="{FF2B5EF4-FFF2-40B4-BE49-F238E27FC236}">
                <a16:creationId xmlns:a16="http://schemas.microsoft.com/office/drawing/2014/main" id="{158CC81F-693C-7745-ACBD-E267DB1433AB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85728" y="765526"/>
            <a:ext cx="5327298" cy="5327299"/>
          </a:xfrm>
          <a:custGeom>
            <a:avLst/>
            <a:gdLst>
              <a:gd name="connsiteX0" fmla="*/ 0 w 6003155"/>
              <a:gd name="connsiteY0" fmla="*/ 0 h 6003156"/>
              <a:gd name="connsiteX1" fmla="*/ 6003155 w 6003155"/>
              <a:gd name="connsiteY1" fmla="*/ 0 h 6003156"/>
              <a:gd name="connsiteX2" fmla="*/ 6003155 w 6003155"/>
              <a:gd name="connsiteY2" fmla="*/ 1 h 6003156"/>
              <a:gd name="connsiteX3" fmla="*/ 6003155 w 6003155"/>
              <a:gd name="connsiteY3" fmla="*/ 2404742 h 6003156"/>
              <a:gd name="connsiteX4" fmla="*/ 6003155 w 6003155"/>
              <a:gd name="connsiteY4" fmla="*/ 6003156 h 6003156"/>
              <a:gd name="connsiteX5" fmla="*/ 3598413 w 6003155"/>
              <a:gd name="connsiteY5" fmla="*/ 6003156 h 6003156"/>
              <a:gd name="connsiteX6" fmla="*/ 3598413 w 6003155"/>
              <a:gd name="connsiteY6" fmla="*/ 2404742 h 6003156"/>
              <a:gd name="connsiteX7" fmla="*/ 0 w 6003155"/>
              <a:gd name="connsiteY7" fmla="*/ 2404742 h 600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3155" h="6003156">
                <a:moveTo>
                  <a:pt x="0" y="0"/>
                </a:moveTo>
                <a:lnTo>
                  <a:pt x="6003155" y="0"/>
                </a:lnTo>
                <a:lnTo>
                  <a:pt x="6003155" y="1"/>
                </a:lnTo>
                <a:lnTo>
                  <a:pt x="6003155" y="2404742"/>
                </a:lnTo>
                <a:lnTo>
                  <a:pt x="6003155" y="6003156"/>
                </a:lnTo>
                <a:lnTo>
                  <a:pt x="3598413" y="6003156"/>
                </a:lnTo>
                <a:lnTo>
                  <a:pt x="3598413" y="2404742"/>
                </a:lnTo>
                <a:lnTo>
                  <a:pt x="0" y="24047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CA" sz="3200" dirty="0">
                <a:cs typeface="Arial" pitchFamily="34" charset="0"/>
              </a:rPr>
              <a:t>Click on the Image icon to change with a new picture located on your computer</a:t>
            </a:r>
            <a:endParaRPr lang="fr-FR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F7349B97-C28F-3B44-B284-12F2C2ABD7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163" y="684000"/>
            <a:ext cx="4537075" cy="6111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CA" noProof="0" dirty="0"/>
              <a:t>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AD3CFF-35F0-EE42-99CF-7B91F8844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Content Placeholder 20">
            <a:extLst>
              <a:ext uri="{FF2B5EF4-FFF2-40B4-BE49-F238E27FC236}">
                <a16:creationId xmlns:a16="http://schemas.microsoft.com/office/drawing/2014/main" id="{724BBC96-0D1F-2C4D-B3B5-A7EE6A8D87D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88163" y="1684422"/>
            <a:ext cx="4537075" cy="44084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ClrTx/>
              <a:buSzPct val="10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Tx/>
              <a:buSzPct val="10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Tx/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9400">
              <a:spcBef>
                <a:spcPts val="500"/>
              </a:spcBef>
              <a:buClrTx/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Tx/>
              <a:buSzPct val="10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22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AF54B69-F2F9-F04B-B242-EB97229446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84000"/>
            <a:ext cx="10658475" cy="541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Standard text slide</a:t>
            </a:r>
            <a:endParaRPr lang="en-US" noProof="0" dirty="0"/>
          </a:p>
        </p:txBody>
      </p:sp>
      <p:sp>
        <p:nvSpPr>
          <p:cNvPr id="5" name="Content Placeholder 20">
            <a:extLst>
              <a:ext uri="{FF2B5EF4-FFF2-40B4-BE49-F238E27FC236}">
                <a16:creationId xmlns:a16="http://schemas.microsoft.com/office/drawing/2014/main" id="{6A54173B-8497-A140-8F24-1AF3E1B758D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66763" y="1557338"/>
            <a:ext cx="10658475" cy="45354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9F11F-EB91-974A-B104-3B694D3EA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60023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A171D6F-1D32-074E-9401-BC0D7B3A2B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763" y="1569832"/>
            <a:ext cx="2305050" cy="8288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CA" dirty="0"/>
              <a:t>Title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B0F5BD17-6E70-B847-AA7C-96CF8DC7A0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69597" y="1569832"/>
            <a:ext cx="2305050" cy="8288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CA" dirty="0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AC833FC6-B9D6-D74D-BAE2-729D54713D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4296" y="1569832"/>
            <a:ext cx="2305050" cy="8288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CA" dirty="0"/>
              <a:t>Title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2E44F90D-4F8F-6A4F-96CB-3485E90F31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47546" y="1569832"/>
            <a:ext cx="2077692" cy="8288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CA" dirty="0"/>
              <a:t>Title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CCD124-1965-4543-8B41-42A23BF10B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2597426"/>
            <a:ext cx="2305050" cy="34953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lvl="0"/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lvl="0"/>
            <a:endParaRPr lang="en-CA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9BCD5E3F-8CA5-684B-B78F-B74898839C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9999" y="2597426"/>
            <a:ext cx="2305050" cy="34953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lvl="0"/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lvl="0"/>
            <a:endParaRPr lang="en-CA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009B656D-E506-E94F-ADB1-62D30E9CBF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7468" y="2597426"/>
            <a:ext cx="2305050" cy="34953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lvl="0"/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lvl="0"/>
            <a:endParaRPr lang="en-CA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218B53AF-E978-6444-B00D-EA1BCE273A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42727" y="2597426"/>
            <a:ext cx="2082511" cy="34953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lvl="0"/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Lorem ipsum</a:t>
            </a:r>
          </a:p>
          <a:p>
            <a:pPr lvl="0"/>
            <a:endParaRPr lang="en-CA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23D2075-57BE-0849-A5A7-B72DC6693C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37" y="684000"/>
            <a:ext cx="10676438" cy="53109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Four columns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F3EE84-E142-6541-8D93-B9456A6B3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90025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igh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D2EE9D2-4EE1-E84A-8F59-9549A5FAD5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800" y="684000"/>
            <a:ext cx="10647638" cy="5600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Title and Content - High Content slide</a:t>
            </a:r>
          </a:p>
        </p:txBody>
      </p:sp>
      <p:sp>
        <p:nvSpPr>
          <p:cNvPr id="5" name="Content Placeholder 20">
            <a:extLst>
              <a:ext uri="{FF2B5EF4-FFF2-40B4-BE49-F238E27FC236}">
                <a16:creationId xmlns:a16="http://schemas.microsoft.com/office/drawing/2014/main" id="{5F3BF5DA-644D-6C41-A47D-B83355A9712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66763" y="1557338"/>
            <a:ext cx="10658475" cy="45354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179388" indent="-179388">
              <a:spcBef>
                <a:spcPts val="6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360363" indent="-180975">
              <a:spcBef>
                <a:spcPts val="6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539750" indent="-179388">
              <a:spcBef>
                <a:spcPts val="6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19138" indent="-179388">
              <a:spcBef>
                <a:spcPts val="6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SzPct val="100000"/>
              <a:buFont typeface="Verdana" pitchFamily="34" charset="0"/>
              <a:buChar char="•"/>
              <a:defRPr sz="105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AC11E-D167-EE4C-BF01-0C0C599D9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78515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2D8AF-452C-D94D-A560-DAD6A962E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61C906F-FE73-EC4B-9D46-7CD1B4F04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37" y="684000"/>
            <a:ext cx="10676438" cy="53109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Title only slide</a:t>
            </a:r>
          </a:p>
        </p:txBody>
      </p:sp>
    </p:spTree>
    <p:extLst>
      <p:ext uri="{BB962C8B-B14F-4D97-AF65-F5344CB8AC3E}">
        <p14:creationId xmlns:p14="http://schemas.microsoft.com/office/powerpoint/2010/main" val="17030203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CA829B-6B64-D945-9770-95A7A77474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17290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0">
            <a:extLst>
              <a:ext uri="{FF2B5EF4-FFF2-40B4-BE49-F238E27FC236}">
                <a16:creationId xmlns:a16="http://schemas.microsoft.com/office/drawing/2014/main" id="{1098010A-37B8-1543-B650-F410D9020BD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66764" y="1557339"/>
            <a:ext cx="4915580" cy="45354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SzPct val="100000"/>
              <a:buFont typeface="Verdana" pitchFamily="34" charset="0"/>
              <a:buChar char="•"/>
              <a:defRPr sz="1050" baseline="0">
                <a:solidFill>
                  <a:schemeClr val="tx1"/>
                </a:solidFill>
                <a:latin typeface="Arial" pitchFamily="34" charset="0"/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Content Placeholder 20">
            <a:extLst>
              <a:ext uri="{FF2B5EF4-FFF2-40B4-BE49-F238E27FC236}">
                <a16:creationId xmlns:a16="http://schemas.microsoft.com/office/drawing/2014/main" id="{3D191AF6-4147-D342-8647-88C4F48C1A6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596743" y="1557339"/>
            <a:ext cx="4828496" cy="4535486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DFA4433-FCCE-E346-8C9A-CC579FE537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37" y="684000"/>
            <a:ext cx="10676438" cy="53109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Two columns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FC057D-4B39-F949-92A2-1856EB58E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486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plit with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C1304A-5908-A946-8811-EDD4D770A477}"/>
              </a:ext>
            </a:extLst>
          </p:cNvPr>
          <p:cNvSpPr/>
          <p:nvPr userDrawn="1"/>
        </p:nvSpPr>
        <p:spPr bwMode="ltGray">
          <a:xfrm>
            <a:off x="-1" y="3429000"/>
            <a:ext cx="6135291" cy="3429000"/>
          </a:xfrm>
          <a:prstGeom prst="rect">
            <a:avLst/>
          </a:prstGeom>
          <a:gradFill flip="none" rotWithShape="1">
            <a:gsLst>
              <a:gs pos="60000">
                <a:srgbClr val="A82465"/>
              </a:gs>
              <a:gs pos="0">
                <a:srgbClr val="E31937"/>
              </a:gs>
              <a:gs pos="100000">
                <a:srgbClr val="5236AB"/>
              </a:gs>
            </a:gsLst>
            <a:lin ang="10800000" scaled="0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E338CE8-AFEA-1D48-B300-9353C7BBD1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white">
          <a:xfrm>
            <a:off x="6888162" y="765175"/>
            <a:ext cx="4537076" cy="53276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algn="l">
              <a:buClr>
                <a:srgbClr val="00000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algn="l">
              <a:buClr>
                <a:srgbClr val="000000"/>
              </a:buClr>
              <a:buFont typeface="Arial" panose="020B0604020202020204" pitchFamily="34" charset="0"/>
              <a:buChar char="–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>
              <a:buClr>
                <a:srgbClr val="0000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4pPr>
            <a:lvl5pPr algn="l">
              <a:buClr>
                <a:srgbClr val="000000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E138B3-1645-2547-BE81-C54885415178}"/>
              </a:ext>
            </a:extLst>
          </p:cNvPr>
          <p:cNvSpPr/>
          <p:nvPr userDrawn="1"/>
        </p:nvSpPr>
        <p:spPr bwMode="ltGray">
          <a:xfrm>
            <a:off x="890" y="0"/>
            <a:ext cx="6134400" cy="3429000"/>
          </a:xfrm>
          <a:prstGeom prst="rect">
            <a:avLst/>
          </a:prstGeom>
          <a:gradFill>
            <a:gsLst>
              <a:gs pos="100000">
                <a:srgbClr val="991F3D"/>
              </a:gs>
              <a:gs pos="66000">
                <a:srgbClr val="E31937"/>
              </a:gs>
              <a:gs pos="33000">
                <a:srgbClr val="FF6A00"/>
              </a:gs>
              <a:gs pos="0">
                <a:srgbClr val="FFCDD2"/>
              </a:gs>
            </a:gsLst>
            <a:lin ang="108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93C6A10-58E0-AE40-82D4-EBA8243C8D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6763" y="645905"/>
            <a:ext cx="4608512" cy="250811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</a:t>
            </a:r>
            <a:endParaRPr lang="en-US" dirty="0"/>
          </a:p>
        </p:txBody>
      </p:sp>
      <p:sp>
        <p:nvSpPr>
          <p:cNvPr id="8" name="TextBox 95" descr="Copyright_box&#10;">
            <a:extLst>
              <a:ext uri="{FF2B5EF4-FFF2-40B4-BE49-F238E27FC236}">
                <a16:creationId xmlns:a16="http://schemas.microsoft.com/office/drawing/2014/main" id="{6A41C026-3AD7-3149-A25D-6036C299BBD8}"/>
              </a:ext>
            </a:extLst>
          </p:cNvPr>
          <p:cNvSpPr txBox="1"/>
          <p:nvPr userDrawn="1"/>
        </p:nvSpPr>
        <p:spPr bwMode="white">
          <a:xfrm>
            <a:off x="766763" y="6264308"/>
            <a:ext cx="1920658" cy="16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en-CA" sz="1000" dirty="0">
                <a:solidFill>
                  <a:schemeClr val="bg2"/>
                </a:solidFill>
                <a:latin typeface="+mn-lt"/>
              </a:rPr>
              <a:t>© 2022 CGI Inc.</a:t>
            </a:r>
            <a:endParaRPr lang="en-CA" sz="1000" b="0" i="0" u="none" dirty="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A28B614A-AA06-2540-83E7-D007DDE7C3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63034" y="6264308"/>
            <a:ext cx="261660" cy="169200"/>
          </a:xfrm>
        </p:spPr>
        <p:txBody>
          <a:bodyPr>
            <a:noAutofit/>
          </a:bodyPr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BE24042-C6FA-0F49-A70B-66E33B8C2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6763" y="3724025"/>
            <a:ext cx="4608512" cy="236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091443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- High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D429A8B-5F07-CA4F-B342-C88D6C5DB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84000"/>
            <a:ext cx="10658475" cy="576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Title and Content two - High Content slide</a:t>
            </a:r>
          </a:p>
        </p:txBody>
      </p:sp>
      <p:sp>
        <p:nvSpPr>
          <p:cNvPr id="5" name="Content Placeholder 20">
            <a:extLst>
              <a:ext uri="{FF2B5EF4-FFF2-40B4-BE49-F238E27FC236}">
                <a16:creationId xmlns:a16="http://schemas.microsoft.com/office/drawing/2014/main" id="{D7CEF6C1-9232-3C4B-9EB8-7F0577D6114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66763" y="1570591"/>
            <a:ext cx="4918419" cy="45222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8288" indent="-268288">
              <a:spcBef>
                <a:spcPts val="6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tabLst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8163" indent="-358775">
              <a:spcBef>
                <a:spcPts val="6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tabLst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717550" indent="-357188">
              <a:spcBef>
                <a:spcPts val="6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tabLst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896938" indent="-357188">
              <a:spcBef>
                <a:spcPts val="6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tabLst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0">
            <a:extLst>
              <a:ext uri="{FF2B5EF4-FFF2-40B4-BE49-F238E27FC236}">
                <a16:creationId xmlns:a16="http://schemas.microsoft.com/office/drawing/2014/main" id="{D064A7A9-8523-0241-9AE4-6A60DEB4D4D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586329" y="1557338"/>
            <a:ext cx="4838909" cy="45354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Clr>
                <a:srgbClr val="000000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179388" indent="-179388">
              <a:spcBef>
                <a:spcPts val="600"/>
              </a:spcBef>
              <a:buClr>
                <a:srgbClr val="000000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360363" indent="-180975">
              <a:spcBef>
                <a:spcPts val="6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539750" indent="-179388">
              <a:spcBef>
                <a:spcPts val="600"/>
              </a:spcBef>
              <a:buClr>
                <a:srgbClr val="000000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19138" indent="-179388">
              <a:spcBef>
                <a:spcPts val="600"/>
              </a:spcBef>
              <a:buClr>
                <a:srgbClr val="000000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F43615-B088-4842-8DD2-BA05F0EBE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98481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de small graph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0">
            <a:extLst>
              <a:ext uri="{FF2B5EF4-FFF2-40B4-BE49-F238E27FC236}">
                <a16:creationId xmlns:a16="http://schemas.microsoft.com/office/drawing/2014/main" id="{FC187CB4-59E4-E948-8C18-9F705140F8E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66763" y="1557338"/>
            <a:ext cx="7634287" cy="45354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3E51C5F-F6C0-F042-8FC5-13245991AF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85165"/>
            <a:ext cx="10658475" cy="576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Content with side small graphic 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2D34D49C-F4FA-B74B-BB7F-2282D913443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156699" y="1557338"/>
            <a:ext cx="2268539" cy="45354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9388" indent="-179388">
              <a:buFont typeface="Arial" pitchFamily="34" charset="0"/>
              <a:buNone/>
              <a:defRPr lang="en-AU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F4CA38-72C4-D142-8247-6221593D8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3110AC-EDD5-164D-9903-F88EACB2D912}"/>
              </a:ext>
            </a:extLst>
          </p:cNvPr>
          <p:cNvSpPr txBox="1"/>
          <p:nvPr userDrawn="1"/>
        </p:nvSpPr>
        <p:spPr>
          <a:xfrm>
            <a:off x="2823210" y="84582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26801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2D155C-3987-F847-9D0B-84468EFC74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3" y="2984416"/>
            <a:ext cx="7326914" cy="1730375"/>
          </a:xfrm>
        </p:spPr>
        <p:txBody>
          <a:bodyPr wrap="square" lIns="0" tIns="0" rIns="0" bIns="0" anchor="t" anchorCtr="0">
            <a:noAutofit/>
          </a:bodyPr>
          <a:lstStyle>
            <a:lvl1pPr algn="l"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Quotation page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B6354D-4439-8B45-B450-15EA71FAF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70667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p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AB704F1-9387-744F-A7AB-A0C557474C54}"/>
              </a:ext>
            </a:extLst>
          </p:cNvPr>
          <p:cNvSpPr/>
          <p:nvPr userDrawn="1"/>
        </p:nvSpPr>
        <p:spPr bwMode="gray">
          <a:xfrm>
            <a:off x="766763" y="1557338"/>
            <a:ext cx="10658476" cy="2317016"/>
          </a:xfrm>
          <a:prstGeom prst="rect">
            <a:avLst/>
          </a:prstGeom>
          <a:gradFill>
            <a:gsLst>
              <a:gs pos="100000">
                <a:srgbClr val="991F3D"/>
              </a:gs>
              <a:gs pos="66000">
                <a:srgbClr val="E31937"/>
              </a:gs>
              <a:gs pos="33000">
                <a:srgbClr val="FF6A00"/>
              </a:gs>
              <a:gs pos="0">
                <a:srgbClr val="FFCDD2"/>
              </a:gs>
            </a:gsLst>
            <a:lin ang="108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US" sz="1600" b="1" noProof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F6F0F7F-AD94-8A45-9C63-550DEBA61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800" y="684000"/>
            <a:ext cx="10664561" cy="6733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Quotation page - 2</a:t>
            </a:r>
          </a:p>
        </p:txBody>
      </p:sp>
      <p:sp>
        <p:nvSpPr>
          <p:cNvPr id="12" name="Content Placeholder 20">
            <a:extLst>
              <a:ext uri="{FF2B5EF4-FFF2-40B4-BE49-F238E27FC236}">
                <a16:creationId xmlns:a16="http://schemas.microsoft.com/office/drawing/2014/main" id="{3DC0A301-140F-B842-9A9E-9F3B20853141}"/>
              </a:ext>
            </a:extLst>
          </p:cNvPr>
          <p:cNvSpPr>
            <a:spLocks noGrp="1"/>
          </p:cNvSpPr>
          <p:nvPr>
            <p:ph sz="quarter" idx="17"/>
          </p:nvPr>
        </p:nvSpPr>
        <p:spPr bwMode="white">
          <a:xfrm>
            <a:off x="1558925" y="1924565"/>
            <a:ext cx="9109075" cy="180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 b="1" i="1">
                <a:solidFill>
                  <a:schemeClr val="bg1"/>
                </a:solidFill>
                <a:latin typeface="Arial" pitchFamily="34" charset="0"/>
              </a:defRPr>
            </a:lvl1pPr>
            <a:lvl2pPr marL="0" indent="0">
              <a:spcBef>
                <a:spcPts val="500"/>
              </a:spcBef>
              <a:buClr>
                <a:schemeClr val="bg1"/>
              </a:buClr>
              <a:buSzPct val="110000"/>
              <a:buFont typeface="Arial" pitchFamily="34" charset="0"/>
              <a:buNone/>
              <a:defRPr sz="1800" baseline="0">
                <a:solidFill>
                  <a:schemeClr val="bg1"/>
                </a:solidFill>
                <a:latin typeface="Arial" pitchFamily="34" charset="0"/>
              </a:defRPr>
            </a:lvl2pPr>
            <a:lvl3pPr marL="274638" indent="-274638">
              <a:spcBef>
                <a:spcPts val="500"/>
              </a:spcBef>
              <a:buClr>
                <a:schemeClr val="bg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20">
            <a:extLst>
              <a:ext uri="{FF2B5EF4-FFF2-40B4-BE49-F238E27FC236}">
                <a16:creationId xmlns:a16="http://schemas.microsoft.com/office/drawing/2014/main" id="{FD10FA1E-7A18-A84C-A80C-9F74B995D43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6763" y="4156564"/>
            <a:ext cx="10658475" cy="19362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 b="0" i="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="0" i="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800" b="0" i="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08F3D4F-4489-1549-AF20-5B88DAC96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5901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Re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F8E84C-B364-DA4D-B480-E2F8D7309D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EB9999-5E97-764D-AC76-E36C36BBB481}"/>
              </a:ext>
            </a:extLst>
          </p:cNvPr>
          <p:cNvSpPr/>
          <p:nvPr userDrawn="1"/>
        </p:nvSpPr>
        <p:spPr bwMode="gray">
          <a:xfrm>
            <a:off x="766762" y="4064734"/>
            <a:ext cx="10658475" cy="2028091"/>
          </a:xfrm>
          <a:prstGeom prst="rect">
            <a:avLst/>
          </a:prstGeom>
          <a:gradFill>
            <a:gsLst>
              <a:gs pos="100000">
                <a:srgbClr val="991F3D"/>
              </a:gs>
              <a:gs pos="66000">
                <a:srgbClr val="E31937"/>
              </a:gs>
              <a:gs pos="33000">
                <a:srgbClr val="FF6A00"/>
              </a:gs>
              <a:gs pos="0">
                <a:srgbClr val="FFCDD2"/>
              </a:gs>
            </a:gsLst>
            <a:lin ang="108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US" sz="1600" b="1" noProof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A2810CC-7DE6-E94F-923A-A26081CDD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383" y="684000"/>
            <a:ext cx="10657856" cy="576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Client Ref page</a:t>
            </a:r>
          </a:p>
        </p:txBody>
      </p:sp>
      <p:sp>
        <p:nvSpPr>
          <p:cNvPr id="7" name="Content Placeholder 20">
            <a:extLst>
              <a:ext uri="{FF2B5EF4-FFF2-40B4-BE49-F238E27FC236}">
                <a16:creationId xmlns:a16="http://schemas.microsoft.com/office/drawing/2014/main" id="{151BEF49-6996-9A47-912D-07F058FDAB1B}"/>
              </a:ext>
            </a:extLst>
          </p:cNvPr>
          <p:cNvSpPr>
            <a:spLocks noGrp="1"/>
          </p:cNvSpPr>
          <p:nvPr>
            <p:ph sz="quarter" idx="17"/>
          </p:nvPr>
        </p:nvSpPr>
        <p:spPr bwMode="white">
          <a:xfrm>
            <a:off x="8401050" y="4295045"/>
            <a:ext cx="2266950" cy="15943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600" b="0" i="1">
                <a:solidFill>
                  <a:schemeClr val="bg1"/>
                </a:solidFill>
                <a:latin typeface="Arial" pitchFamily="34" charset="0"/>
              </a:defRPr>
            </a:lvl1pPr>
            <a:lvl2pPr marL="0" indent="0">
              <a:spcBef>
                <a:spcPts val="500"/>
              </a:spcBef>
              <a:buClr>
                <a:schemeClr val="bg1"/>
              </a:buClr>
              <a:buSzPct val="110000"/>
              <a:buFont typeface="Arial" pitchFamily="34" charset="0"/>
              <a:buNone/>
              <a:defRPr sz="1400" baseline="0">
                <a:solidFill>
                  <a:schemeClr val="bg1"/>
                </a:solidFill>
                <a:latin typeface="Arial" pitchFamily="34" charset="0"/>
              </a:defRPr>
            </a:lvl2pPr>
            <a:lvl3pPr marL="177800" indent="-177800">
              <a:spcBef>
                <a:spcPts val="500"/>
              </a:spcBef>
              <a:buClr>
                <a:schemeClr val="bg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0">
            <a:extLst>
              <a:ext uri="{FF2B5EF4-FFF2-40B4-BE49-F238E27FC236}">
                <a16:creationId xmlns:a16="http://schemas.microsoft.com/office/drawing/2014/main" id="{7CA668C0-7C71-1B43-845C-1FB224D98D2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6762" y="1557338"/>
            <a:ext cx="3060701" cy="23633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 b="0" i="0">
                <a:solidFill>
                  <a:schemeClr val="tx1"/>
                </a:solidFill>
                <a:latin typeface="Arial" pitchFamily="34" charset="0"/>
              </a:defRPr>
            </a:lvl1pPr>
            <a:lvl2pPr marL="180975" indent="-18097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="0" i="0" baseline="0">
                <a:solidFill>
                  <a:schemeClr val="tx1"/>
                </a:solidFill>
                <a:latin typeface="Arial" pitchFamily="34" charset="0"/>
              </a:defRPr>
            </a:lvl2pPr>
            <a:lvl3pPr marL="361950" indent="-180975">
              <a:spcBef>
                <a:spcPts val="5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Content Placeholder 20">
            <a:extLst>
              <a:ext uri="{FF2B5EF4-FFF2-40B4-BE49-F238E27FC236}">
                <a16:creationId xmlns:a16="http://schemas.microsoft.com/office/drawing/2014/main" id="{6BA3A388-5D46-A842-AD3F-3B150C88B120}"/>
              </a:ext>
            </a:extLst>
          </p:cNvPr>
          <p:cNvSpPr>
            <a:spLocks noGrp="1"/>
          </p:cNvSpPr>
          <p:nvPr>
            <p:ph sz="quarter" idx="19"/>
          </p:nvPr>
        </p:nvSpPr>
        <p:spPr bwMode="white">
          <a:xfrm>
            <a:off x="1558925" y="4296427"/>
            <a:ext cx="6049963" cy="15782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800" b="0" i="0">
                <a:solidFill>
                  <a:schemeClr val="bg1"/>
                </a:solidFill>
                <a:latin typeface="Arial" pitchFamily="34" charset="0"/>
              </a:defRPr>
            </a:lvl1pPr>
            <a:lvl2pPr marL="177800" indent="-177800">
              <a:spcBef>
                <a:spcPts val="500"/>
              </a:spcBef>
              <a:buClr>
                <a:schemeClr val="bg1"/>
              </a:buClr>
              <a:buSzPct val="110000"/>
              <a:buFont typeface="Arial" pitchFamily="34" charset="0"/>
              <a:buChar char="•"/>
              <a:defRPr sz="1800" i="0" baseline="0">
                <a:solidFill>
                  <a:schemeClr val="bg1"/>
                </a:solidFill>
                <a:latin typeface="Arial" pitchFamily="34" charset="0"/>
              </a:defRPr>
            </a:lvl2pPr>
            <a:lvl3pPr marL="355600" indent="-177800">
              <a:spcBef>
                <a:spcPts val="500"/>
              </a:spcBef>
              <a:buClr>
                <a:schemeClr val="bg1"/>
              </a:buClr>
              <a:buSzPct val="100000"/>
              <a:buFont typeface="Calibri" panose="020F0502020204030204" pitchFamily="34" charset="0"/>
              <a:buChar char="–"/>
              <a:defRPr sz="1800" i="0">
                <a:solidFill>
                  <a:schemeClr val="bg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7C77CF-5DDA-6D4B-A333-0AFD2883FD0C}"/>
              </a:ext>
            </a:extLst>
          </p:cNvPr>
          <p:cNvCxnSpPr/>
          <p:nvPr userDrawn="1"/>
        </p:nvCxnSpPr>
        <p:spPr bwMode="gray">
          <a:xfrm>
            <a:off x="4211300" y="1268413"/>
            <a:ext cx="0" cy="2736587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8EF8BE-D231-7F42-B29A-F120EA6904AC}"/>
              </a:ext>
            </a:extLst>
          </p:cNvPr>
          <p:cNvCxnSpPr/>
          <p:nvPr userDrawn="1"/>
        </p:nvCxnSpPr>
        <p:spPr bwMode="gray">
          <a:xfrm>
            <a:off x="7980700" y="1268413"/>
            <a:ext cx="0" cy="2736587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  <a:effectLst/>
        </p:spPr>
      </p:cxnSp>
      <p:sp>
        <p:nvSpPr>
          <p:cNvPr id="12" name="Content Placeholder 20">
            <a:extLst>
              <a:ext uri="{FF2B5EF4-FFF2-40B4-BE49-F238E27FC236}">
                <a16:creationId xmlns:a16="http://schemas.microsoft.com/office/drawing/2014/main" id="{F210E7C6-C9C5-AB4F-B2C6-08CF54A3F47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83113" y="1557338"/>
            <a:ext cx="3025776" cy="23633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 b="0" i="0">
                <a:solidFill>
                  <a:schemeClr val="tx1"/>
                </a:solidFill>
                <a:latin typeface="Arial" pitchFamily="34" charset="0"/>
              </a:defRPr>
            </a:lvl1pPr>
            <a:lvl2pPr marL="180975" indent="-18097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="0" i="0" baseline="0">
                <a:solidFill>
                  <a:schemeClr val="tx1"/>
                </a:solidFill>
                <a:latin typeface="Arial" pitchFamily="34" charset="0"/>
              </a:defRPr>
            </a:lvl2pPr>
            <a:lvl3pPr marL="361950" indent="-18097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1800" b="0" i="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3" name="Content Placeholder 20">
            <a:extLst>
              <a:ext uri="{FF2B5EF4-FFF2-40B4-BE49-F238E27FC236}">
                <a16:creationId xmlns:a16="http://schemas.microsoft.com/office/drawing/2014/main" id="{34A65C94-F52F-3944-81C4-F364744665C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401049" y="1557338"/>
            <a:ext cx="3024189" cy="23633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2000" b="0" i="0">
                <a:solidFill>
                  <a:schemeClr val="tx1"/>
                </a:solidFill>
                <a:latin typeface="Arial" pitchFamily="34" charset="0"/>
              </a:defRPr>
            </a:lvl1pPr>
            <a:lvl2pPr marL="180975" indent="-18097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000" b="0" i="0" baseline="0">
                <a:solidFill>
                  <a:schemeClr val="tx1"/>
                </a:solidFill>
                <a:latin typeface="Arial" pitchFamily="34" charset="0"/>
              </a:defRPr>
            </a:lvl2pPr>
            <a:lvl3pPr marL="361950" indent="-18097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1800" b="0" i="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16814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BF8C6-FF3A-E946-B3D5-6C27E5F99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9301D37-B47A-0547-ABCC-1B647A217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84000"/>
            <a:ext cx="10658475" cy="5652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Comparison page</a:t>
            </a:r>
          </a:p>
        </p:txBody>
      </p:sp>
      <p:sp>
        <p:nvSpPr>
          <p:cNvPr id="5" name="Content Placeholder 20">
            <a:extLst>
              <a:ext uri="{FF2B5EF4-FFF2-40B4-BE49-F238E27FC236}">
                <a16:creationId xmlns:a16="http://schemas.microsoft.com/office/drawing/2014/main" id="{0E41DF0A-83D4-5F42-8E48-2002316825F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8880" y="2000028"/>
            <a:ext cx="3058583" cy="4092797"/>
          </a:xfrm>
          <a:prstGeom prst="rect">
            <a:avLst/>
          </a:prstGeom>
        </p:spPr>
        <p:txBody>
          <a:bodyPr lIns="122400" tIns="61200" rIns="122400" bIns="6120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1800" b="0" i="0">
                <a:solidFill>
                  <a:schemeClr val="tx1"/>
                </a:solidFill>
                <a:latin typeface="Arial" pitchFamily="34" charset="0"/>
              </a:defRPr>
            </a:lvl1pPr>
            <a:lvl2pPr marL="180975" indent="-18097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1800" b="0" i="0" baseline="0">
                <a:solidFill>
                  <a:schemeClr val="tx1"/>
                </a:solidFill>
                <a:latin typeface="Arial" pitchFamily="34" charset="0"/>
              </a:defRPr>
            </a:lvl2pPr>
            <a:lvl3pPr marL="361950" indent="-180975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600" b="0" i="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6F1C2D-EAC0-104E-91F8-B5ECA6A6754C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585990" y="1543377"/>
            <a:ext cx="0" cy="3977818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A4403B-4A6F-6C49-BB6C-AB5D0E54358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401050" y="1543377"/>
            <a:ext cx="0" cy="3977818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  <a:effectLst/>
        </p:spPr>
      </p:cxnSp>
      <p:sp>
        <p:nvSpPr>
          <p:cNvPr id="8" name="Content Placeholder 20">
            <a:extLst>
              <a:ext uri="{FF2B5EF4-FFF2-40B4-BE49-F238E27FC236}">
                <a16:creationId xmlns:a16="http://schemas.microsoft.com/office/drawing/2014/main" id="{7789C2AB-0FAA-0647-B95A-D8A3E341BD5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96063" y="2000028"/>
            <a:ext cx="3012824" cy="4092797"/>
          </a:xfrm>
          <a:prstGeom prst="rect">
            <a:avLst/>
          </a:prstGeom>
        </p:spPr>
        <p:txBody>
          <a:bodyPr lIns="122400" tIns="61200" rIns="122400" bIns="6120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1800" b="0" i="0">
                <a:solidFill>
                  <a:schemeClr val="tx1"/>
                </a:solidFill>
                <a:latin typeface="Arial" pitchFamily="34" charset="0"/>
              </a:defRPr>
            </a:lvl1pPr>
            <a:lvl2pPr marL="180975" indent="-18097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1800" b="0" i="0" baseline="0">
                <a:solidFill>
                  <a:schemeClr val="tx1"/>
                </a:solidFill>
                <a:latin typeface="Arial" pitchFamily="34" charset="0"/>
              </a:defRPr>
            </a:lvl2pPr>
            <a:lvl3pPr marL="361950" indent="-180975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600" b="0" i="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Content Placeholder 20">
            <a:extLst>
              <a:ext uri="{FF2B5EF4-FFF2-40B4-BE49-F238E27FC236}">
                <a16:creationId xmlns:a16="http://schemas.microsoft.com/office/drawing/2014/main" id="{52835192-0902-8445-BEBB-236A1C87ED5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413992" y="2000028"/>
            <a:ext cx="3011245" cy="4092797"/>
          </a:xfrm>
          <a:prstGeom prst="rect">
            <a:avLst/>
          </a:prstGeom>
        </p:spPr>
        <p:txBody>
          <a:bodyPr lIns="122400" tIns="61200" rIns="122400" bIns="6120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1800" b="0" i="0">
                <a:solidFill>
                  <a:schemeClr val="tx1"/>
                </a:solidFill>
                <a:latin typeface="Arial" pitchFamily="34" charset="0"/>
              </a:defRPr>
            </a:lvl1pPr>
            <a:lvl2pPr marL="180975" indent="-180975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1800" b="0" i="0" baseline="0">
                <a:solidFill>
                  <a:schemeClr val="tx1"/>
                </a:solidFill>
                <a:latin typeface="Arial" pitchFamily="34" charset="0"/>
              </a:defRPr>
            </a:lvl2pPr>
            <a:lvl3pPr marL="361950" indent="-180975"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600" b="0" i="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20A456-898E-7647-9636-3B35BE74CB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3" y="1541789"/>
            <a:ext cx="3060700" cy="355552"/>
          </a:xfrm>
          <a:prstGeom prst="rect">
            <a:avLst/>
          </a:prstGeom>
          <a:gradFill>
            <a:gsLst>
              <a:gs pos="0">
                <a:schemeClr val="accent2"/>
              </a:gs>
              <a:gs pos="66000">
                <a:schemeClr val="accent1"/>
              </a:gs>
              <a:gs pos="33000">
                <a:srgbClr val="FF6A00"/>
              </a:gs>
              <a:gs pos="100000">
                <a:schemeClr val="tx2"/>
              </a:gs>
            </a:gsLst>
            <a:lin ang="12000000" scaled="0"/>
          </a:gradFill>
        </p:spPr>
        <p:txBody>
          <a:bodyPr lIns="122400" tIns="61200" rIns="122400" bIns="61200">
            <a:noAutofit/>
          </a:bodyPr>
          <a:lstStyle>
            <a:lvl1pPr marL="0" indent="0">
              <a:spcBef>
                <a:spcPts val="600"/>
              </a:spcBef>
              <a:buSzPct val="120000"/>
              <a:buFont typeface="Arial" pitchFamily="34" charset="0"/>
              <a:buNone/>
              <a:defRPr sz="1600" b="0" baseline="0">
                <a:solidFill>
                  <a:schemeClr val="bg1"/>
                </a:solidFill>
                <a:latin typeface="Arial" pitchFamily="34" charset="0"/>
              </a:defRPr>
            </a:lvl1pPr>
            <a:lvl2pPr marL="273050" indent="-265113">
              <a:spcBef>
                <a:spcPts val="600"/>
              </a:spcBef>
              <a:buClr>
                <a:schemeClr val="tx2"/>
              </a:buClr>
              <a:buSzPct val="120000"/>
              <a:buFont typeface="Verdana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631825" indent="-216000">
              <a:spcBef>
                <a:spcPts val="600"/>
              </a:spcBef>
              <a:buFont typeface="Verdana" pitchFamily="34" charset="0"/>
              <a:buChar char="−"/>
              <a:tabLst/>
              <a:defRPr sz="1600">
                <a:solidFill>
                  <a:schemeClr val="tx1"/>
                </a:solidFill>
              </a:defRPr>
            </a:lvl3pPr>
            <a:lvl4pPr marL="804863" indent="-216000">
              <a:spcBef>
                <a:spcPts val="600"/>
              </a:spcBef>
              <a:buFont typeface="Verdana" pitchFamily="34" charset="0"/>
              <a:buChar char="−"/>
              <a:defRPr sz="1400">
                <a:solidFill>
                  <a:schemeClr val="tx1"/>
                </a:solidFill>
              </a:defRPr>
            </a:lvl4pPr>
            <a:lvl5pPr marL="977900" indent="-216000">
              <a:spcBef>
                <a:spcPts val="600"/>
              </a:spcBef>
              <a:buFont typeface="Arial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 marL="871538" indent="-174625">
              <a:spcBef>
                <a:spcPts val="600"/>
              </a:spcBef>
              <a:defRPr sz="1400"/>
            </a:lvl6pPr>
            <a:lvl7pPr marL="1168400" indent="-216000">
              <a:spcBef>
                <a:spcPts val="600"/>
              </a:spcBef>
              <a:defRPr sz="14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noProof="0" dirty="0"/>
              <a:t>Click to enter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060416-9D8D-2B4A-96F8-0EF11DCAC266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5261539" y="2000028"/>
            <a:ext cx="3025776" cy="355552"/>
          </a:xfrm>
          <a:prstGeom prst="rect">
            <a:avLst/>
          </a:prstGeom>
          <a:gradFill>
            <a:gsLst>
              <a:gs pos="0">
                <a:schemeClr val="accent2"/>
              </a:gs>
              <a:gs pos="66000">
                <a:schemeClr val="accent1"/>
              </a:gs>
              <a:gs pos="33000">
                <a:srgbClr val="FF6A00"/>
              </a:gs>
              <a:gs pos="100000">
                <a:schemeClr val="tx2"/>
              </a:gs>
            </a:gsLst>
            <a:lin ang="12000000" scaled="0"/>
          </a:gradFill>
        </p:spPr>
        <p:txBody>
          <a:bodyPr lIns="122400" tIns="61200" rIns="122400" bIns="61200">
            <a:noAutofit/>
          </a:bodyPr>
          <a:lstStyle>
            <a:lvl1pPr marL="0" indent="0">
              <a:spcBef>
                <a:spcPts val="600"/>
              </a:spcBef>
              <a:buSzPct val="120000"/>
              <a:buFont typeface="Arial" pitchFamily="34" charset="0"/>
              <a:buNone/>
              <a:defRPr sz="1600" b="0" baseline="0">
                <a:solidFill>
                  <a:schemeClr val="bg1"/>
                </a:solidFill>
                <a:latin typeface="Arial" pitchFamily="34" charset="0"/>
              </a:defRPr>
            </a:lvl1pPr>
            <a:lvl2pPr marL="273050" indent="-265113">
              <a:spcBef>
                <a:spcPts val="600"/>
              </a:spcBef>
              <a:buClr>
                <a:schemeClr val="tx2"/>
              </a:buClr>
              <a:buSzPct val="120000"/>
              <a:buFont typeface="Verdana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631825" indent="-216000">
              <a:spcBef>
                <a:spcPts val="600"/>
              </a:spcBef>
              <a:buFont typeface="Verdana" pitchFamily="34" charset="0"/>
              <a:buChar char="−"/>
              <a:tabLst/>
              <a:defRPr sz="1600">
                <a:solidFill>
                  <a:schemeClr val="tx1"/>
                </a:solidFill>
              </a:defRPr>
            </a:lvl3pPr>
            <a:lvl4pPr marL="804863" indent="-216000">
              <a:spcBef>
                <a:spcPts val="600"/>
              </a:spcBef>
              <a:buFont typeface="Verdana" pitchFamily="34" charset="0"/>
              <a:buChar char="−"/>
              <a:defRPr sz="1400">
                <a:solidFill>
                  <a:schemeClr val="tx1"/>
                </a:solidFill>
              </a:defRPr>
            </a:lvl4pPr>
            <a:lvl5pPr marL="977900" indent="-216000">
              <a:spcBef>
                <a:spcPts val="600"/>
              </a:spcBef>
              <a:buFont typeface="Arial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 marL="871538" indent="-174625">
              <a:spcBef>
                <a:spcPts val="600"/>
              </a:spcBef>
              <a:defRPr sz="1400"/>
            </a:lvl6pPr>
            <a:lvl7pPr marL="1168400" indent="-216000">
              <a:spcBef>
                <a:spcPts val="600"/>
              </a:spcBef>
              <a:defRPr sz="14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noProof="0" dirty="0"/>
              <a:t>Click to enter 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3F98ED-EDB1-0746-922E-070BFA3CA39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401049" y="1541789"/>
            <a:ext cx="3024189" cy="355552"/>
          </a:xfrm>
          <a:prstGeom prst="rect">
            <a:avLst/>
          </a:prstGeom>
          <a:gradFill>
            <a:gsLst>
              <a:gs pos="0">
                <a:schemeClr val="accent2"/>
              </a:gs>
              <a:gs pos="66000">
                <a:schemeClr val="accent1"/>
              </a:gs>
              <a:gs pos="33000">
                <a:srgbClr val="FF6A00"/>
              </a:gs>
              <a:gs pos="100000">
                <a:schemeClr val="tx2"/>
              </a:gs>
            </a:gsLst>
            <a:lin ang="12000000" scaled="0"/>
          </a:gradFill>
        </p:spPr>
        <p:txBody>
          <a:bodyPr lIns="122400" tIns="61200" rIns="122400" bIns="61200">
            <a:noAutofit/>
          </a:bodyPr>
          <a:lstStyle>
            <a:lvl1pPr marL="0" indent="0">
              <a:spcBef>
                <a:spcPts val="600"/>
              </a:spcBef>
              <a:buSzPct val="120000"/>
              <a:buFont typeface="Arial" pitchFamily="34" charset="0"/>
              <a:buNone/>
              <a:defRPr sz="1600" b="0" baseline="0">
                <a:solidFill>
                  <a:schemeClr val="bg1"/>
                </a:solidFill>
                <a:latin typeface="Arial" pitchFamily="34" charset="0"/>
              </a:defRPr>
            </a:lvl1pPr>
            <a:lvl2pPr marL="273050" indent="-265113">
              <a:spcBef>
                <a:spcPts val="600"/>
              </a:spcBef>
              <a:buClr>
                <a:schemeClr val="tx2"/>
              </a:buClr>
              <a:buSzPct val="120000"/>
              <a:buFont typeface="Verdana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631825" indent="-216000">
              <a:spcBef>
                <a:spcPts val="600"/>
              </a:spcBef>
              <a:buFont typeface="Verdana" pitchFamily="34" charset="0"/>
              <a:buChar char="−"/>
              <a:tabLst/>
              <a:defRPr sz="1600">
                <a:solidFill>
                  <a:schemeClr val="tx1"/>
                </a:solidFill>
              </a:defRPr>
            </a:lvl3pPr>
            <a:lvl4pPr marL="804863" indent="-216000">
              <a:spcBef>
                <a:spcPts val="600"/>
              </a:spcBef>
              <a:buFont typeface="Verdana" pitchFamily="34" charset="0"/>
              <a:buChar char="−"/>
              <a:defRPr sz="1400">
                <a:solidFill>
                  <a:schemeClr val="tx1"/>
                </a:solidFill>
              </a:defRPr>
            </a:lvl4pPr>
            <a:lvl5pPr marL="977900" indent="-216000">
              <a:spcBef>
                <a:spcPts val="600"/>
              </a:spcBef>
              <a:buFont typeface="Arial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 marL="871538" indent="-174625">
              <a:spcBef>
                <a:spcPts val="600"/>
              </a:spcBef>
              <a:defRPr sz="1400"/>
            </a:lvl6pPr>
            <a:lvl7pPr marL="1168400" indent="-216000">
              <a:spcBef>
                <a:spcPts val="600"/>
              </a:spcBef>
              <a:defRPr sz="14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noProof="0" dirty="0"/>
              <a:t>Click to enter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E45457-E95A-C34E-B64B-96FA51745FD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770515" y="1543377"/>
            <a:ext cx="0" cy="3977818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28F13C5-CF61-4A4C-8183-EEC7441F9C66}"/>
              </a:ext>
            </a:extLst>
          </p:cNvPr>
          <p:cNvSpPr txBox="1"/>
          <p:nvPr userDrawn="1"/>
        </p:nvSpPr>
        <p:spPr>
          <a:xfrm>
            <a:off x="5320145" y="1025236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18926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 and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F7349B97-C28F-3B44-B284-12F2C2ABD7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278" y="615621"/>
            <a:ext cx="4573587" cy="24947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4800"/>
            </a:lvl1pPr>
          </a:lstStyle>
          <a:p>
            <a:r>
              <a:rPr lang="en-CA" noProof="0" dirty="0"/>
              <a:t>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AD3CFF-35F0-EE42-99CF-7B91F8844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Espace réservé pour une image  8">
            <a:extLst>
              <a:ext uri="{FF2B5EF4-FFF2-40B4-BE49-F238E27FC236}">
                <a16:creationId xmlns:a16="http://schemas.microsoft.com/office/drawing/2014/main" id="{C4B7093F-77F3-3449-9E60-BC70230FC0A3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111917" y="770881"/>
            <a:ext cx="5321943" cy="5321944"/>
          </a:xfrm>
          <a:custGeom>
            <a:avLst/>
            <a:gdLst>
              <a:gd name="connsiteX0" fmla="*/ 0 w 6003155"/>
              <a:gd name="connsiteY0" fmla="*/ 0 h 6003156"/>
              <a:gd name="connsiteX1" fmla="*/ 6003155 w 6003155"/>
              <a:gd name="connsiteY1" fmla="*/ 0 h 6003156"/>
              <a:gd name="connsiteX2" fmla="*/ 6003155 w 6003155"/>
              <a:gd name="connsiteY2" fmla="*/ 1 h 6003156"/>
              <a:gd name="connsiteX3" fmla="*/ 6003155 w 6003155"/>
              <a:gd name="connsiteY3" fmla="*/ 2404742 h 6003156"/>
              <a:gd name="connsiteX4" fmla="*/ 6003155 w 6003155"/>
              <a:gd name="connsiteY4" fmla="*/ 6003156 h 6003156"/>
              <a:gd name="connsiteX5" fmla="*/ 3598413 w 6003155"/>
              <a:gd name="connsiteY5" fmla="*/ 6003156 h 6003156"/>
              <a:gd name="connsiteX6" fmla="*/ 3598413 w 6003155"/>
              <a:gd name="connsiteY6" fmla="*/ 2404742 h 6003156"/>
              <a:gd name="connsiteX7" fmla="*/ 0 w 6003155"/>
              <a:gd name="connsiteY7" fmla="*/ 2404742 h 600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3155" h="6003156">
                <a:moveTo>
                  <a:pt x="0" y="0"/>
                </a:moveTo>
                <a:lnTo>
                  <a:pt x="6003155" y="0"/>
                </a:lnTo>
                <a:lnTo>
                  <a:pt x="6003155" y="1"/>
                </a:lnTo>
                <a:lnTo>
                  <a:pt x="6003155" y="2404742"/>
                </a:lnTo>
                <a:lnTo>
                  <a:pt x="6003155" y="6003156"/>
                </a:lnTo>
                <a:lnTo>
                  <a:pt x="3598413" y="6003156"/>
                </a:lnTo>
                <a:lnTo>
                  <a:pt x="3598413" y="2404742"/>
                </a:lnTo>
                <a:lnTo>
                  <a:pt x="0" y="24047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CA" sz="1800" dirty="0">
                <a:cs typeface="Arial" pitchFamily="34" charset="0"/>
              </a:rPr>
              <a:t>Click on the Image icon to change with a new picture located on your computer</a:t>
            </a:r>
            <a:endParaRPr lang="fr-FR" dirty="0"/>
          </a:p>
        </p:txBody>
      </p:sp>
      <p:sp>
        <p:nvSpPr>
          <p:cNvPr id="10" name="Content Placeholder 20">
            <a:extLst>
              <a:ext uri="{FF2B5EF4-FFF2-40B4-BE49-F238E27FC236}">
                <a16:creationId xmlns:a16="http://schemas.microsoft.com/office/drawing/2014/main" id="{724BBC96-0D1F-2C4D-B3B5-A7EE6A8D87D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6763" y="3429000"/>
            <a:ext cx="4573587" cy="26638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Tx/>
              <a:buSzPct val="10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Tx/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9400">
              <a:spcBef>
                <a:spcPts val="500"/>
              </a:spcBef>
              <a:buClrTx/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Tx/>
              <a:buSzPct val="10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53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 device and 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462707" y="6491436"/>
            <a:ext cx="9721080" cy="21602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E92206DE-17C9-E04C-89B5-21C279EE24F8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7632850" y="776137"/>
            <a:ext cx="3803349" cy="3781425"/>
          </a:xfrm>
          <a:custGeom>
            <a:avLst/>
            <a:gdLst>
              <a:gd name="T0" fmla="*/ 0 w 4337"/>
              <a:gd name="T1" fmla="*/ 0 h 4312"/>
              <a:gd name="T2" fmla="*/ 0 w 4337"/>
              <a:gd name="T3" fmla="*/ 4312 h 4312"/>
              <a:gd name="T4" fmla="*/ 4337 w 4337"/>
              <a:gd name="T5" fmla="*/ 4312 h 4312"/>
              <a:gd name="T6" fmla="*/ 4337 w 4337"/>
              <a:gd name="T7" fmla="*/ 2586 h 4312"/>
              <a:gd name="T8" fmla="*/ 1736 w 4337"/>
              <a:gd name="T9" fmla="*/ 2586 h 4312"/>
              <a:gd name="T10" fmla="*/ 1736 w 4337"/>
              <a:gd name="T11" fmla="*/ 0 h 4312"/>
              <a:gd name="T12" fmla="*/ 0 w 4337"/>
              <a:gd name="T13" fmla="*/ 0 h 4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37" h="4312">
                <a:moveTo>
                  <a:pt x="0" y="0"/>
                </a:moveTo>
                <a:lnTo>
                  <a:pt x="0" y="4312"/>
                </a:lnTo>
                <a:lnTo>
                  <a:pt x="4337" y="4312"/>
                </a:lnTo>
                <a:lnTo>
                  <a:pt x="4337" y="2586"/>
                </a:lnTo>
                <a:lnTo>
                  <a:pt x="1736" y="2586"/>
                </a:lnTo>
                <a:lnTo>
                  <a:pt x="1736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991F3D"/>
              </a:gs>
              <a:gs pos="66000">
                <a:srgbClr val="E31937"/>
              </a:gs>
              <a:gs pos="33000">
                <a:srgbClr val="FF6A00"/>
              </a:gs>
              <a:gs pos="0">
                <a:srgbClr val="FFCDD2"/>
              </a:gs>
            </a:gsLst>
            <a:lin ang="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3042FBB-DA17-F44B-831D-42583634A8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800" y="578900"/>
            <a:ext cx="6130753" cy="28588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Title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C837B84-BCBE-CE4F-AAD6-DC4A6359EA7D}"/>
              </a:ext>
            </a:extLst>
          </p:cNvPr>
          <p:cNvSpPr txBox="1"/>
          <p:nvPr userDrawn="1"/>
        </p:nvSpPr>
        <p:spPr bwMode="auto">
          <a:xfrm>
            <a:off x="766763" y="5916651"/>
            <a:ext cx="975360" cy="21544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noAutofit/>
          </a:bodyPr>
          <a:lstStyle/>
          <a:p>
            <a:r>
              <a:rPr lang="en-CA" sz="1400" b="1" dirty="0">
                <a:cs typeface="Arial" pitchFamily="34" charset="0"/>
              </a:rPr>
              <a:t>cgi.com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DA1E445-A6EB-ED42-914D-6C8866FA7691}"/>
              </a:ext>
            </a:extLst>
          </p:cNvPr>
          <p:cNvSpPr txBox="1"/>
          <p:nvPr userDrawn="1"/>
        </p:nvSpPr>
        <p:spPr>
          <a:xfrm>
            <a:off x="766763" y="3700463"/>
            <a:ext cx="6234112" cy="20145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fr-CA" dirty="0">
              <a:effectLst/>
              <a:highlight>
                <a:srgbClr val="FFFF00"/>
              </a:highlight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B73EB6-4721-DF40-89DE-28F0838BEA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3727452"/>
            <a:ext cx="6121400" cy="20161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 dirty="0"/>
              <a:t>To get the latest company description, visit brand.cgi.com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DB3BEC6-2C70-CA49-ACB5-5388FDDE5F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3300" y="5372174"/>
            <a:ext cx="1549400" cy="72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60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 and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462707" y="6491436"/>
            <a:ext cx="9721080" cy="21602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E92206DE-17C9-E04C-89B5-21C279EE24F8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8417520" y="773869"/>
            <a:ext cx="3016411" cy="2999023"/>
          </a:xfrm>
          <a:custGeom>
            <a:avLst/>
            <a:gdLst>
              <a:gd name="T0" fmla="*/ 0 w 4337"/>
              <a:gd name="T1" fmla="*/ 0 h 4312"/>
              <a:gd name="T2" fmla="*/ 0 w 4337"/>
              <a:gd name="T3" fmla="*/ 4312 h 4312"/>
              <a:gd name="T4" fmla="*/ 4337 w 4337"/>
              <a:gd name="T5" fmla="*/ 4312 h 4312"/>
              <a:gd name="T6" fmla="*/ 4337 w 4337"/>
              <a:gd name="T7" fmla="*/ 2586 h 4312"/>
              <a:gd name="T8" fmla="*/ 1736 w 4337"/>
              <a:gd name="T9" fmla="*/ 2586 h 4312"/>
              <a:gd name="T10" fmla="*/ 1736 w 4337"/>
              <a:gd name="T11" fmla="*/ 0 h 4312"/>
              <a:gd name="T12" fmla="*/ 0 w 4337"/>
              <a:gd name="T13" fmla="*/ 0 h 4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37" h="4312">
                <a:moveTo>
                  <a:pt x="0" y="0"/>
                </a:moveTo>
                <a:lnTo>
                  <a:pt x="0" y="4312"/>
                </a:lnTo>
                <a:lnTo>
                  <a:pt x="4337" y="4312"/>
                </a:lnTo>
                <a:lnTo>
                  <a:pt x="4337" y="2586"/>
                </a:lnTo>
                <a:lnTo>
                  <a:pt x="1736" y="2586"/>
                </a:lnTo>
                <a:lnTo>
                  <a:pt x="1736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0000">
                <a:srgbClr val="A82465"/>
              </a:gs>
              <a:gs pos="0">
                <a:srgbClr val="E31937"/>
              </a:gs>
              <a:gs pos="100000">
                <a:srgbClr val="5236AB"/>
              </a:gs>
            </a:gsLst>
            <a:lin ang="0" scaled="0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CA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74D8A0-16FB-2542-B1F3-7CA2D1291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4B0EAFBC-1A30-3845-B3FB-9DDCB8086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737" y="683246"/>
            <a:ext cx="6108399" cy="53109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Title</a:t>
            </a:r>
          </a:p>
        </p:txBody>
      </p:sp>
      <p:sp>
        <p:nvSpPr>
          <p:cNvPr id="13" name="Content Placeholder 20">
            <a:extLst>
              <a:ext uri="{FF2B5EF4-FFF2-40B4-BE49-F238E27FC236}">
                <a16:creationId xmlns:a16="http://schemas.microsoft.com/office/drawing/2014/main" id="{724BBC96-0D1F-2C4D-B3B5-A7EE6A8D87D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6763" y="1704110"/>
            <a:ext cx="6107373" cy="41232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Tx/>
              <a:buSzPct val="10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Tx/>
              <a:buSzPct val="100000"/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9400">
              <a:spcBef>
                <a:spcPts val="500"/>
              </a:spcBef>
              <a:buClrTx/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Tx/>
              <a:buSzPct val="10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20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CA3CDF8A-556A-3F4E-82A4-A5DA4775BE6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82529" y="3941366"/>
            <a:ext cx="1080647" cy="1080000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GB" sz="11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20">
            <a:extLst>
              <a:ext uri="{FF2B5EF4-FFF2-40B4-BE49-F238E27FC236}">
                <a16:creationId xmlns:a16="http://schemas.microsoft.com/office/drawing/2014/main" id="{BEE923B2-3662-614C-AEC1-846B00F55FD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312001" y="3941366"/>
            <a:ext cx="1080647" cy="1080000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GB" sz="11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4351994-C110-F943-BA9E-AB717123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2612855"/>
            <a:ext cx="10658475" cy="9207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Content Placeholder 20">
            <a:extLst>
              <a:ext uri="{FF2B5EF4-FFF2-40B4-BE49-F238E27FC236}">
                <a16:creationId xmlns:a16="http://schemas.microsoft.com/office/drawing/2014/main" id="{5CCB27AD-C0CD-2C42-B030-26334E078C0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316163" y="3941366"/>
            <a:ext cx="3816350" cy="21514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355600" inden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 sz="14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Content Placeholder 20">
            <a:extLst>
              <a:ext uri="{FF2B5EF4-FFF2-40B4-BE49-F238E27FC236}">
                <a16:creationId xmlns:a16="http://schemas.microsoft.com/office/drawing/2014/main" id="{103CCFC1-1851-B54B-9A3F-03A9AB58288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608888" y="3941366"/>
            <a:ext cx="3816350" cy="21514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355600" indent="0"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0484C1-4630-D247-85B4-84AA33A12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837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with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66BE0F-9BD6-0E40-9460-D34A4E070EC0}"/>
              </a:ext>
            </a:extLst>
          </p:cNvPr>
          <p:cNvSpPr/>
          <p:nvPr userDrawn="1"/>
        </p:nvSpPr>
        <p:spPr bwMode="ltGray">
          <a:xfrm>
            <a:off x="6132512" y="0"/>
            <a:ext cx="6064287" cy="6858000"/>
          </a:xfrm>
          <a:prstGeom prst="rect">
            <a:avLst/>
          </a:prstGeom>
          <a:gradFill>
            <a:gsLst>
              <a:gs pos="100000">
                <a:srgbClr val="991F3D"/>
              </a:gs>
              <a:gs pos="66000">
                <a:srgbClr val="E31937"/>
              </a:gs>
              <a:gs pos="33000">
                <a:srgbClr val="FF6A00"/>
              </a:gs>
              <a:gs pos="0">
                <a:srgbClr val="FFCDD2"/>
              </a:gs>
            </a:gsLst>
            <a:lin ang="108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>
            <a:noAutofit/>
          </a:bodyPr>
          <a:lstStyle/>
          <a:p>
            <a:pPr lvl="0" algn="ctr">
              <a:spcBef>
                <a:spcPct val="0"/>
              </a:spcBef>
              <a:buClrTx/>
              <a:buSzPct val="90000"/>
            </a:pP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4E62D95-C3E7-D247-BD01-C133E73FC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888162" y="675022"/>
            <a:ext cx="4537076" cy="4425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2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Click add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41B42D7-AAA3-834F-9B8B-AC9F156380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white">
          <a:xfrm>
            <a:off x="6888162" y="1313645"/>
            <a:ext cx="4537076" cy="477917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B01012-C777-4F42-8ACD-C6368C2091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6764" y="1313645"/>
            <a:ext cx="4608512" cy="477917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ADE69DB-C7EC-8C4D-A45F-9A8063D238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6763" y="690335"/>
            <a:ext cx="4608511" cy="476332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add title</a:t>
            </a:r>
            <a:endParaRPr lang="en-US" dirty="0"/>
          </a:p>
        </p:txBody>
      </p:sp>
      <p:sp>
        <p:nvSpPr>
          <p:cNvPr id="10" name="Espace réservé du numéro de diapositive 2">
            <a:extLst>
              <a:ext uri="{FF2B5EF4-FFF2-40B4-BE49-F238E27FC236}">
                <a16:creationId xmlns:a16="http://schemas.microsoft.com/office/drawing/2014/main" id="{B0CC5908-9650-874C-A596-9018501B8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56138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age for sales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2" y="1460253"/>
            <a:ext cx="8389938" cy="461665"/>
          </a:xfrm>
        </p:spPr>
        <p:txBody>
          <a:bodyPr wrap="square" lIns="0" tIns="0" rIns="0" bIns="0">
            <a:noAutofit/>
          </a:bodyPr>
          <a:lstStyle>
            <a:lvl1pPr algn="l"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Text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53138" y="2294587"/>
            <a:ext cx="8403561" cy="70236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92B566-061D-B145-9022-F401D638E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7207825"/>
      </p:ext>
    </p:extLst>
  </p:cSld>
  <p:clrMapOvr>
    <a:masterClrMapping/>
  </p:clrMapOvr>
  <p:hf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666CAE6-9220-9D4A-A132-D9F6BA0AB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285360"/>
            <a:ext cx="4608512" cy="3184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Content Placeholder 20">
            <a:extLst>
              <a:ext uri="{FF2B5EF4-FFF2-40B4-BE49-F238E27FC236}">
                <a16:creationId xmlns:a16="http://schemas.microsoft.com/office/drawing/2014/main" id="{85E43662-3308-F34D-B441-CCB9F640690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66762" y="3861360"/>
            <a:ext cx="4608513" cy="2231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12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26F09B8-6289-D048-8199-4C52FCE264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3300" y="5372174"/>
            <a:ext cx="1549400" cy="72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6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79.xml"/><Relationship Id="rId42" Type="http://schemas.openxmlformats.org/officeDocument/2006/relationships/slideLayout" Target="../slideLayouts/slideLayout87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37" Type="http://schemas.openxmlformats.org/officeDocument/2006/relationships/slideLayout" Target="../slideLayouts/slideLayout82.xml"/><Relationship Id="rId40" Type="http://schemas.openxmlformats.org/officeDocument/2006/relationships/slideLayout" Target="../slideLayouts/slideLayout85.xml"/><Relationship Id="rId45" Type="http://schemas.openxmlformats.org/officeDocument/2006/relationships/slideLayout" Target="../slideLayouts/slideLayout90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36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89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35" Type="http://schemas.openxmlformats.org/officeDocument/2006/relationships/slideLayout" Target="../slideLayouts/slideLayout80.xml"/><Relationship Id="rId43" Type="http://schemas.openxmlformats.org/officeDocument/2006/relationships/slideLayout" Target="../slideLayouts/slideLayout88.xml"/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38" Type="http://schemas.openxmlformats.org/officeDocument/2006/relationships/slideLayout" Target="../slideLayouts/slideLayout83.xml"/><Relationship Id="rId4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682513"/>
            <a:ext cx="10658475" cy="9366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CA" noProof="0" dirty="0" err="1"/>
              <a:t>Title</a:t>
            </a:r>
            <a:endParaRPr lang="en-CA" noProof="0" dirty="0"/>
          </a:p>
        </p:txBody>
      </p:sp>
      <p:sp>
        <p:nvSpPr>
          <p:cNvPr id="9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6" name="TextBox 95" descr="Copyright_box&#10;"/>
          <p:cNvSpPr txBox="1"/>
          <p:nvPr userDrawn="1"/>
        </p:nvSpPr>
        <p:spPr bwMode="auto">
          <a:xfrm>
            <a:off x="766763" y="6264308"/>
            <a:ext cx="1920658" cy="16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en-CA" sz="1000" dirty="0">
                <a:latin typeface="+mn-lt"/>
              </a:rPr>
              <a:t>© 2022 CGI Inc.</a:t>
            </a:r>
            <a:endParaRPr lang="en-CA" sz="1000" b="0" i="0" u="none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1" name="TextBox 100" descr="CONFIDENTIAL_TAG_0xFFEE"/>
          <p:cNvSpPr txBox="1"/>
          <p:nvPr userDrawn="1"/>
        </p:nvSpPr>
        <p:spPr bwMode="auto">
          <a:xfrm>
            <a:off x="9100382" y="6273302"/>
            <a:ext cx="1439604" cy="16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MSIPCMContentMarking" descr="CONFIDENTIAL_TAG_0xFFEE"/>
          <p:cNvSpPr txBox="1"/>
          <p:nvPr userDrawn="1"/>
        </p:nvSpPr>
        <p:spPr bwMode="auto">
          <a:xfrm>
            <a:off x="8901113" y="6273302"/>
            <a:ext cx="1638873" cy="16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670" r:id="rId3"/>
    <p:sldLayoutId id="2147483861" r:id="rId4"/>
    <p:sldLayoutId id="2147483745" r:id="rId5"/>
    <p:sldLayoutId id="2147483771" r:id="rId6"/>
    <p:sldLayoutId id="2147483817" r:id="rId7"/>
    <p:sldLayoutId id="2147483826" r:id="rId8"/>
    <p:sldLayoutId id="2147483849" r:id="rId9"/>
    <p:sldLayoutId id="2147483858" r:id="rId10"/>
    <p:sldLayoutId id="2147483754" r:id="rId11"/>
    <p:sldLayoutId id="2147483760" r:id="rId12"/>
    <p:sldLayoutId id="2147483775" r:id="rId13"/>
    <p:sldLayoutId id="2147483746" r:id="rId14"/>
    <p:sldLayoutId id="2147483762" r:id="rId15"/>
    <p:sldLayoutId id="2147483764" r:id="rId16"/>
    <p:sldLayoutId id="2147483770" r:id="rId17"/>
    <p:sldLayoutId id="2147483821" r:id="rId18"/>
    <p:sldLayoutId id="2147483822" r:id="rId19"/>
    <p:sldLayoutId id="2147483823" r:id="rId20"/>
    <p:sldLayoutId id="2147483824" r:id="rId21"/>
    <p:sldLayoutId id="2147483825" r:id="rId22"/>
    <p:sldLayoutId id="2147483833" r:id="rId23"/>
    <p:sldLayoutId id="2147483830" r:id="rId24"/>
    <p:sldLayoutId id="2147483831" r:id="rId25"/>
    <p:sldLayoutId id="2147483747" r:id="rId26"/>
    <p:sldLayoutId id="2147483819" r:id="rId27"/>
    <p:sldLayoutId id="2147483693" r:id="rId28"/>
    <p:sldLayoutId id="2147483834" r:id="rId29"/>
    <p:sldLayoutId id="2147483774" r:id="rId30"/>
    <p:sldLayoutId id="2147483778" r:id="rId31"/>
    <p:sldLayoutId id="2147483820" r:id="rId32"/>
    <p:sldLayoutId id="2147483829" r:id="rId33"/>
    <p:sldLayoutId id="2147483832" r:id="rId34"/>
    <p:sldLayoutId id="2147483835" r:id="rId35"/>
    <p:sldLayoutId id="2147483809" r:id="rId36"/>
    <p:sldLayoutId id="2147483811" r:id="rId37"/>
    <p:sldLayoutId id="2147483813" r:id="rId38"/>
    <p:sldLayoutId id="2147483921" r:id="rId39"/>
    <p:sldLayoutId id="2147483755" r:id="rId40"/>
    <p:sldLayoutId id="2147483744" r:id="rId41"/>
    <p:sldLayoutId id="2147483753" r:id="rId42"/>
    <p:sldLayoutId id="2147483836" r:id="rId43"/>
    <p:sldLayoutId id="2147483815" r:id="rId44"/>
    <p:sldLayoutId id="2147483828" r:id="rId4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863">
          <p15:clr>
            <a:srgbClr val="F26B43"/>
          </p15:clr>
        </p15:guide>
        <p15:guide id="4" orient="horz" pos="3838">
          <p15:clr>
            <a:srgbClr val="F26B43"/>
          </p15:clr>
        </p15:guide>
        <p15:guide id="11" pos="7197">
          <p15:clr>
            <a:srgbClr val="F26B43"/>
          </p15:clr>
        </p15:guide>
        <p15:guide id="12" pos="7680">
          <p15:clr>
            <a:srgbClr val="F26B43"/>
          </p15:clr>
        </p15:guide>
        <p15:guide id="13" pos="6720">
          <p15:clr>
            <a:srgbClr val="F26B43"/>
          </p15:clr>
        </p15:guide>
        <p15:guide id="14" pos="6244">
          <p15:clr>
            <a:srgbClr val="F26B43"/>
          </p15:clr>
        </p15:guide>
        <p15:guide id="19">
          <p15:clr>
            <a:srgbClr val="F26B43"/>
          </p15:clr>
        </p15:guide>
        <p15:guide id="20" pos="483">
          <p15:clr>
            <a:srgbClr val="F26B43"/>
          </p15:clr>
        </p15:guide>
        <p15:guide id="22" orient="horz" pos="482">
          <p15:clr>
            <a:srgbClr val="F26B43"/>
          </p15:clr>
        </p15:guide>
        <p15:guide id="23" pos="5768">
          <p15:clr>
            <a:srgbClr val="F26B43"/>
          </p15:clr>
        </p15:guide>
        <p15:guide id="24" pos="5292">
          <p15:clr>
            <a:srgbClr val="F26B43"/>
          </p15:clr>
        </p15:guide>
        <p15:guide id="25" pos="4793">
          <p15:clr>
            <a:srgbClr val="F26B43"/>
          </p15:clr>
        </p15:guide>
        <p15:guide id="26" pos="4339">
          <p15:clr>
            <a:srgbClr val="F26B43"/>
          </p15:clr>
        </p15:guide>
        <p15:guide id="27" pos="3386">
          <p15:clr>
            <a:srgbClr val="F26B43"/>
          </p15:clr>
        </p15:guide>
        <p15:guide id="28" pos="2887">
          <p15:clr>
            <a:srgbClr val="F26B43"/>
          </p15:clr>
        </p15:guide>
        <p15:guide id="29" pos="2411">
          <p15:clr>
            <a:srgbClr val="F26B43"/>
          </p15:clr>
        </p15:guide>
        <p15:guide id="30" pos="1935">
          <p15:clr>
            <a:srgbClr val="F26B43"/>
          </p15:clr>
        </p15:guide>
        <p15:guide id="31" pos="1459">
          <p15:clr>
            <a:srgbClr val="F26B43"/>
          </p15:clr>
        </p15:guide>
        <p15:guide id="32" pos="98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682513"/>
            <a:ext cx="10658475" cy="9366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CA" noProof="0" dirty="0" err="1"/>
              <a:t>Title</a:t>
            </a:r>
            <a:endParaRPr lang="en-CA" noProof="0" dirty="0"/>
          </a:p>
        </p:txBody>
      </p:sp>
      <p:sp>
        <p:nvSpPr>
          <p:cNvPr id="9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6" name="TextBox 95" descr="Copyright_box&#10;"/>
          <p:cNvSpPr txBox="1"/>
          <p:nvPr userDrawn="1"/>
        </p:nvSpPr>
        <p:spPr bwMode="auto">
          <a:xfrm>
            <a:off x="766763" y="6264308"/>
            <a:ext cx="1920658" cy="16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en-CA" sz="1000" dirty="0">
                <a:latin typeface="+mn-lt"/>
              </a:rPr>
              <a:t>© 2022 CGI Inc.</a:t>
            </a:r>
            <a:endParaRPr lang="en-CA" sz="1000" b="0" i="0" u="none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1" name="TextBox 100" descr="CONFIDENTIAL_TAG_0xFFEE"/>
          <p:cNvSpPr txBox="1"/>
          <p:nvPr userDrawn="1"/>
        </p:nvSpPr>
        <p:spPr bwMode="auto">
          <a:xfrm>
            <a:off x="9100382" y="6273302"/>
            <a:ext cx="1439604" cy="16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MSIPCMContentMarking" descr="CONFIDENTIAL_TAG_0xFFEE"/>
          <p:cNvSpPr txBox="1"/>
          <p:nvPr userDrawn="1"/>
        </p:nvSpPr>
        <p:spPr bwMode="auto">
          <a:xfrm>
            <a:off x="8901113" y="6273302"/>
            <a:ext cx="1638873" cy="16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06799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  <p:sldLayoutId id="2147483892" r:id="rId18"/>
    <p:sldLayoutId id="2147483893" r:id="rId19"/>
    <p:sldLayoutId id="2147483894" r:id="rId20"/>
    <p:sldLayoutId id="2147483895" r:id="rId21"/>
    <p:sldLayoutId id="2147483896" r:id="rId22"/>
    <p:sldLayoutId id="2147483897" r:id="rId23"/>
    <p:sldLayoutId id="2147483898" r:id="rId24"/>
    <p:sldLayoutId id="2147483899" r:id="rId25"/>
    <p:sldLayoutId id="2147483900" r:id="rId26"/>
    <p:sldLayoutId id="2147483901" r:id="rId27"/>
    <p:sldLayoutId id="2147483902" r:id="rId28"/>
    <p:sldLayoutId id="2147483903" r:id="rId29"/>
    <p:sldLayoutId id="2147483904" r:id="rId30"/>
    <p:sldLayoutId id="2147483905" r:id="rId31"/>
    <p:sldLayoutId id="2147483906" r:id="rId32"/>
    <p:sldLayoutId id="2147483907" r:id="rId33"/>
    <p:sldLayoutId id="2147483908" r:id="rId34"/>
    <p:sldLayoutId id="2147483909" r:id="rId35"/>
    <p:sldLayoutId id="2147483910" r:id="rId36"/>
    <p:sldLayoutId id="2147483911" r:id="rId37"/>
    <p:sldLayoutId id="2147483912" r:id="rId38"/>
    <p:sldLayoutId id="2147483913" r:id="rId39"/>
    <p:sldLayoutId id="2147483914" r:id="rId40"/>
    <p:sldLayoutId id="2147483915" r:id="rId41"/>
    <p:sldLayoutId id="2147483916" r:id="rId42"/>
    <p:sldLayoutId id="2147483917" r:id="rId43"/>
    <p:sldLayoutId id="2147483918" r:id="rId44"/>
    <p:sldLayoutId id="2147483919" r:id="rId45"/>
    <p:sldLayoutId id="2147483920" r:id="rId4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863">
          <p15:clr>
            <a:srgbClr val="F26B43"/>
          </p15:clr>
        </p15:guide>
        <p15:guide id="4" orient="horz" pos="3838">
          <p15:clr>
            <a:srgbClr val="F26B43"/>
          </p15:clr>
        </p15:guide>
        <p15:guide id="11" pos="7197">
          <p15:clr>
            <a:srgbClr val="F26B43"/>
          </p15:clr>
        </p15:guide>
        <p15:guide id="12" pos="7680">
          <p15:clr>
            <a:srgbClr val="F26B43"/>
          </p15:clr>
        </p15:guide>
        <p15:guide id="13" pos="6720">
          <p15:clr>
            <a:srgbClr val="F26B43"/>
          </p15:clr>
        </p15:guide>
        <p15:guide id="14" pos="6244">
          <p15:clr>
            <a:srgbClr val="F26B43"/>
          </p15:clr>
        </p15:guide>
        <p15:guide id="19">
          <p15:clr>
            <a:srgbClr val="F26B43"/>
          </p15:clr>
        </p15:guide>
        <p15:guide id="20" pos="483">
          <p15:clr>
            <a:srgbClr val="F26B43"/>
          </p15:clr>
        </p15:guide>
        <p15:guide id="22" orient="horz" pos="482">
          <p15:clr>
            <a:srgbClr val="F26B43"/>
          </p15:clr>
        </p15:guide>
        <p15:guide id="23" pos="5768">
          <p15:clr>
            <a:srgbClr val="F26B43"/>
          </p15:clr>
        </p15:guide>
        <p15:guide id="24" pos="5292">
          <p15:clr>
            <a:srgbClr val="F26B43"/>
          </p15:clr>
        </p15:guide>
        <p15:guide id="25" pos="4793">
          <p15:clr>
            <a:srgbClr val="F26B43"/>
          </p15:clr>
        </p15:guide>
        <p15:guide id="26" pos="4339">
          <p15:clr>
            <a:srgbClr val="F26B43"/>
          </p15:clr>
        </p15:guide>
        <p15:guide id="27" pos="3386">
          <p15:clr>
            <a:srgbClr val="F26B43"/>
          </p15:clr>
        </p15:guide>
        <p15:guide id="28" pos="2887">
          <p15:clr>
            <a:srgbClr val="F26B43"/>
          </p15:clr>
        </p15:guide>
        <p15:guide id="29" pos="2411">
          <p15:clr>
            <a:srgbClr val="F26B43"/>
          </p15:clr>
        </p15:guide>
        <p15:guide id="30" pos="1935">
          <p15:clr>
            <a:srgbClr val="F26B43"/>
          </p15:clr>
        </p15:guide>
        <p15:guide id="31" pos="1459">
          <p15:clr>
            <a:srgbClr val="F26B43"/>
          </p15:clr>
        </p15:guide>
        <p15:guide id="32" pos="98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3.jpeg"/><Relationship Id="rId4" Type="http://schemas.openxmlformats.org/officeDocument/2006/relationships/hyperlink" Target="http://www.google.nl/url?sa=i&amp;rct=j&amp;q=&amp;esrc=s&amp;frm=1&amp;source=images&amp;cd=&amp;cad=rja&amp;docid=vrjZFsz6jBUmQM&amp;tbnid=2HKBzOexRpD5nM:&amp;ved=0CAUQjRw&amp;url=http://www.tenderguide.nl/opdrachtgevers/Gemeente+Leiden&amp;ei=RFbqUvaqOeGw0QW4kIGgDw&amp;bvm=bv.60444564,d.d2k&amp;psig=AFQjCNH13Tsslndu1Y6QuR6R1EH-_Ltk5g&amp;ust=1391175394511867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elmut.meert@cgi.com" TargetMode="External"/><Relationship Id="rId2" Type="http://schemas.openxmlformats.org/officeDocument/2006/relationships/hyperlink" Target="http://www.cgi.com/nl" TargetMode="External"/><Relationship Id="rId1" Type="http://schemas.openxmlformats.org/officeDocument/2006/relationships/slideLayout" Target="../slideLayouts/slideLayout74.xml"/><Relationship Id="rId5" Type="http://schemas.openxmlformats.org/officeDocument/2006/relationships/hyperlink" Target="https://www.cgi.com/en/media/video/smart-cities-cgi-ibor-solution" TargetMode="External"/><Relationship Id="rId4" Type="http://schemas.openxmlformats.org/officeDocument/2006/relationships/hyperlink" Target="https://www.cgi.com/nl/nl/brochure/productie/ibor-innovative-solution-safer-and-better-manag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pX9XEqZv_bg&amp;t=51s" TargetMode="Externa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017624" y="664970"/>
            <a:ext cx="5573486" cy="556165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endParaRPr lang="nl-NL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0778" y="664970"/>
            <a:ext cx="5393079" cy="2910872"/>
          </a:xfrm>
        </p:spPr>
        <p:txBody>
          <a:bodyPr/>
          <a:lstStyle/>
          <a:p>
            <a:r>
              <a:rPr lang="en-CA" sz="4400" b="1" dirty="0"/>
              <a:t>IBOR</a:t>
            </a:r>
            <a:r>
              <a:rPr lang="en-CA" sz="4400" dirty="0"/>
              <a:t> </a:t>
            </a:r>
            <a:br>
              <a:rPr lang="en-CA" sz="4400" dirty="0"/>
            </a:br>
            <a:r>
              <a:rPr lang="en-CA" sz="4400" dirty="0"/>
              <a:t>Innovative solutions</a:t>
            </a:r>
            <a:br>
              <a:rPr lang="en-CA" sz="4400" dirty="0"/>
            </a:br>
            <a:r>
              <a:rPr lang="en-CA" sz="4400" dirty="0"/>
              <a:t>for the outdoor space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CA" dirty="0"/>
              <a:t>Hans Rooden &amp; Helmut Meert</a:t>
            </a:r>
          </a:p>
          <a:p>
            <a:r>
              <a:rPr lang="en-CA" dirty="0"/>
              <a:t>September 29, 2022</a:t>
            </a:r>
          </a:p>
        </p:txBody>
      </p:sp>
      <p:pic>
        <p:nvPicPr>
          <p:cNvPr id="7" name="Espace réservé pour une image  8">
            <a:extLst>
              <a:ext uri="{FF2B5EF4-FFF2-40B4-BE49-F238E27FC236}">
                <a16:creationId xmlns:a16="http://schemas.microsoft.com/office/drawing/2014/main" id="{F77647AE-4368-9B43-8242-BE4DF13C0E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" b="120"/>
          <a:stretch>
            <a:fillRect/>
          </a:stretch>
        </p:blipFill>
        <p:spPr>
          <a:xfrm>
            <a:off x="6186302" y="797849"/>
            <a:ext cx="5308600" cy="5295900"/>
          </a:xfrm>
          <a:prstGeom prst="rect">
            <a:avLst/>
          </a:prstGeom>
        </p:spPr>
      </p:pic>
      <p:pic>
        <p:nvPicPr>
          <p:cNvPr id="5" name="Espace réservé pour une image  5">
            <a:extLst>
              <a:ext uri="{FF2B5EF4-FFF2-40B4-BE49-F238E27FC236}">
                <a16:creationId xmlns:a16="http://schemas.microsoft.com/office/drawing/2014/main" id="{ECA287B8-EF53-6044-A4F8-2DFFEDA3A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46" y="1305878"/>
            <a:ext cx="4273851" cy="42798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4DBADC-B6D7-421A-ABC4-D8D98FD2C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726" y="5213692"/>
            <a:ext cx="1771650" cy="1114425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F157ADF-4B60-4608-8F73-0C9899A63846}"/>
              </a:ext>
            </a:extLst>
          </p:cNvPr>
          <p:cNvSpPr txBox="1">
            <a:spLocks/>
          </p:cNvSpPr>
          <p:nvPr/>
        </p:nvSpPr>
        <p:spPr>
          <a:xfrm>
            <a:off x="4176715" y="6006074"/>
            <a:ext cx="3066911" cy="33457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/>
              <a:t>On Tour</a:t>
            </a:r>
          </a:p>
        </p:txBody>
      </p:sp>
    </p:spTree>
    <p:extLst>
      <p:ext uri="{BB962C8B-B14F-4D97-AF65-F5344CB8AC3E}">
        <p14:creationId xmlns:p14="http://schemas.microsoft.com/office/powerpoint/2010/main" val="3388534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IBOR’s roadmap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TALQ reference site in Flanders region</a:t>
            </a:r>
            <a:br>
              <a:rPr lang="en-US" dirty="0"/>
            </a:br>
            <a:r>
              <a:rPr lang="en-US" dirty="0"/>
              <a:t>is a first step, but this certainly not </a:t>
            </a:r>
            <a:br>
              <a:rPr lang="en-US" dirty="0"/>
            </a:br>
            <a:r>
              <a:rPr lang="en-US" dirty="0"/>
              <a:t>the last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Extension to the Smart City market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Extension to other use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Deeper implementation of TALQ</a:t>
            </a:r>
          </a:p>
          <a:p>
            <a:pPr marL="1096963" lvl="3" indent="-285750"/>
            <a:r>
              <a:rPr lang="en-US" dirty="0"/>
              <a:t>Commissioning</a:t>
            </a:r>
          </a:p>
          <a:p>
            <a:pPr marL="1096963" lvl="3" indent="-285750"/>
            <a:r>
              <a:rPr lang="en-US" dirty="0"/>
              <a:t>Firmware update</a:t>
            </a:r>
          </a:p>
          <a:p>
            <a:pPr marL="1096963" lvl="3" indent="-285750"/>
            <a:r>
              <a:rPr lang="en-US" dirty="0"/>
              <a:t>Asset management</a:t>
            </a:r>
          </a:p>
          <a:p>
            <a:pPr marL="1096963" lvl="3" indent="-285750"/>
            <a:r>
              <a:rPr lang="en-US" dirty="0"/>
              <a:t>…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A3C56-E491-49B2-93F3-63532DF516BC}" type="slidenum">
              <a:rPr lang="en-CA" smtClean="0"/>
              <a:pPr/>
              <a:t>10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309" y="1215134"/>
            <a:ext cx="6723017" cy="48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74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619" y="1161605"/>
            <a:ext cx="4537075" cy="4538927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73B545A-56EB-BB45-8090-B3E287D71A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63034" y="6264308"/>
            <a:ext cx="261660" cy="169200"/>
          </a:xfrm>
        </p:spPr>
        <p:txBody>
          <a:bodyPr/>
          <a:lstStyle/>
          <a:p>
            <a:fld id="{525A3C56-E491-49B2-93F3-63532DF516BC}" type="slidenum">
              <a:rPr lang="en-CA" smtClean="0"/>
              <a:pPr/>
              <a:t>11</a:t>
            </a:fld>
            <a:endParaRPr lang="en-CA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9EBF0DE-4462-9D41-A026-C250548E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00" y="635963"/>
            <a:ext cx="4591550" cy="2512589"/>
          </a:xfrm>
        </p:spPr>
        <p:txBody>
          <a:bodyPr/>
          <a:lstStyle/>
          <a:p>
            <a:r>
              <a:rPr lang="en-US" sz="4000" dirty="0"/>
              <a:t>IBOR references</a:t>
            </a:r>
            <a:endParaRPr lang="en-CA" sz="400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72D1511-6DD7-F84E-8E7D-E48BA4CEB5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IBOR - </a:t>
            </a:r>
            <a:br>
              <a:rPr lang="en-CA" dirty="0"/>
            </a:br>
            <a:r>
              <a:rPr lang="en-CA" dirty="0"/>
              <a:t>Innovative solutions for the outdoor space</a:t>
            </a:r>
          </a:p>
        </p:txBody>
      </p:sp>
    </p:spTree>
    <p:extLst>
      <p:ext uri="{BB962C8B-B14F-4D97-AF65-F5344CB8AC3E}">
        <p14:creationId xmlns:p14="http://schemas.microsoft.com/office/powerpoint/2010/main" val="245361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3C56-E491-49B2-93F3-63532DF516BC}" type="slidenum">
              <a:rPr lang="en-CA" smtClean="0"/>
              <a:pPr/>
              <a:t>12</a:t>
            </a:fld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3237" y="308344"/>
            <a:ext cx="10658475" cy="940887"/>
          </a:xfrm>
        </p:spPr>
        <p:txBody>
          <a:bodyPr/>
          <a:lstStyle/>
          <a:p>
            <a:r>
              <a:rPr lang="en-US" dirty="0"/>
              <a:t>Rijkswaterstaat (RWS, the Netherlands) – </a:t>
            </a:r>
            <a:br>
              <a:rPr lang="en-US" dirty="0"/>
            </a:br>
            <a:r>
              <a:rPr lang="en-US" dirty="0"/>
              <a:t>Ministry of Infrastructure and Water Management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RWS is responsible for the road infrastructure and waterways in the Netherlands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RWS wants to switch off street lighting during the 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RWS needs an application to switch light on when required (emergencies, weather conditions, etc.)</a:t>
            </a:r>
          </a:p>
          <a:p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4583113" y="2000028"/>
            <a:ext cx="3012824" cy="40927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CGI implemented IBOR for the control and management of lighting on the highways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Implementation on cabinet level to control luminaires per string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Accessible with operator terminals, tablets and smart phones</a:t>
            </a:r>
          </a:p>
          <a:p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8401049" y="1998900"/>
            <a:ext cx="3011245" cy="40927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€ 91 </a:t>
            </a:r>
            <a:br>
              <a:rPr lang="en-US" dirty="0"/>
            </a:br>
            <a:r>
              <a:rPr lang="en-US" dirty="0"/>
              <a:t>yearly savings per luminaire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438 kg</a:t>
            </a:r>
            <a:br>
              <a:rPr lang="en-US" dirty="0"/>
            </a:br>
            <a:r>
              <a:rPr lang="en-US" dirty="0"/>
              <a:t>reduction of CO2 emission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 years </a:t>
            </a:r>
            <a:br>
              <a:rPr lang="en-US" dirty="0"/>
            </a:br>
            <a:r>
              <a:rPr lang="en-US" dirty="0"/>
              <a:t>return on Investment</a:t>
            </a:r>
          </a:p>
          <a:p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challenge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 b="1" dirty="0"/>
              <a:t>CGI’s solution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r>
              <a:rPr lang="en-US" b="1" dirty="0"/>
              <a:t>Key benefits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188" y="308344"/>
            <a:ext cx="2886812" cy="940887"/>
          </a:xfrm>
          <a:prstGeom prst="rect">
            <a:avLst/>
          </a:prstGeom>
        </p:spPr>
      </p:pic>
      <p:graphicFrame>
        <p:nvGraphicFramePr>
          <p:cNvPr id="11" name="Tableau 4">
            <a:extLst>
              <a:ext uri="{FF2B5EF4-FFF2-40B4-BE49-F238E27FC236}">
                <a16:creationId xmlns:a16="http://schemas.microsoft.com/office/drawing/2014/main" id="{5FE71694-3BA2-8A4F-B141-95D6F6EE1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800396"/>
              </p:ext>
            </p:extLst>
          </p:nvPr>
        </p:nvGraphicFramePr>
        <p:xfrm>
          <a:off x="765737" y="5721957"/>
          <a:ext cx="10658957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8957">
                  <a:extLst>
                    <a:ext uri="{9D8B030D-6E8A-4147-A177-3AD203B41FA5}">
                      <a16:colId xmlns:a16="http://schemas.microsoft.com/office/drawing/2014/main" val="1386236824"/>
                    </a:ext>
                  </a:extLst>
                </a:gridCol>
              </a:tblGrid>
              <a:tr h="300871">
                <a:tc>
                  <a:txBody>
                    <a:bodyPr/>
                    <a:lstStyle/>
                    <a:p>
                      <a:pPr marL="457200" indent="-457200" algn="l">
                        <a:buAutoNum type="arabicPlain" startAt="2013"/>
                      </a:pPr>
                      <a:r>
                        <a:rPr lang="en-CA" sz="1600" b="0" noProof="0" dirty="0"/>
                        <a:t>                                                                                                                                                                 Ongoing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991F3D"/>
                        </a:gs>
                        <a:gs pos="67000">
                          <a:srgbClr val="E31937"/>
                        </a:gs>
                        <a:gs pos="31000">
                          <a:srgbClr val="FF6A00"/>
                        </a:gs>
                        <a:gs pos="0">
                          <a:srgbClr val="FFCDD2"/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90226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642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3C56-E491-49B2-93F3-63532DF516BC}" type="slidenum">
              <a:rPr lang="en-CA" smtClean="0"/>
              <a:pPr/>
              <a:t>13</a:t>
            </a:fld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3237" y="308344"/>
            <a:ext cx="10658475" cy="940887"/>
          </a:xfrm>
        </p:spPr>
        <p:txBody>
          <a:bodyPr/>
          <a:lstStyle/>
          <a:p>
            <a:r>
              <a:rPr lang="nl-NL" dirty="0"/>
              <a:t>Agentschap Wegen en Verkeer </a:t>
            </a:r>
            <a:r>
              <a:rPr lang="en-US" dirty="0"/>
              <a:t>(AWV, Belgium) – </a:t>
            </a:r>
            <a:br>
              <a:rPr lang="en-US" dirty="0"/>
            </a:br>
            <a:r>
              <a:rPr lang="en-US" dirty="0"/>
              <a:t>Road and Traffic Agency of Flanders region, Belgium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768880" y="2005567"/>
            <a:ext cx="3058583" cy="40927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AWV is responsible for maintaining road infrastructure in the Flemish part of Belgium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AWV needs an application to manage  road side cabinets and to switch lights on when required (emergencies, weather conditions, traffic jams,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4607843" y="2008163"/>
            <a:ext cx="3012824" cy="40927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CGI implemented IBOR for the control and the management of the road side cabinets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Implementation on cabinet level to control all assets (up to 64 inputs/outputs)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Private cloud infrastructure with high availability</a:t>
            </a:r>
          </a:p>
          <a:p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8401046" y="2005566"/>
            <a:ext cx="3011245" cy="40927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Optimized infrastructure control and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 savings on street lighting</a:t>
            </a:r>
          </a:p>
          <a:p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challenge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 b="1" dirty="0"/>
              <a:t>CGI’s solution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r>
              <a:rPr lang="en-US" b="1" dirty="0"/>
              <a:t>Key benefits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885" y="424682"/>
            <a:ext cx="2586446" cy="642440"/>
          </a:xfrm>
          <a:prstGeom prst="rect">
            <a:avLst/>
          </a:prstGeom>
        </p:spPr>
      </p:pic>
      <p:graphicFrame>
        <p:nvGraphicFramePr>
          <p:cNvPr id="12" name="Tableau 4">
            <a:extLst>
              <a:ext uri="{FF2B5EF4-FFF2-40B4-BE49-F238E27FC236}">
                <a16:creationId xmlns:a16="http://schemas.microsoft.com/office/drawing/2014/main" id="{5FE71694-3BA2-8A4F-B141-95D6F6EE1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206303"/>
              </p:ext>
            </p:extLst>
          </p:nvPr>
        </p:nvGraphicFramePr>
        <p:xfrm>
          <a:off x="765737" y="5721957"/>
          <a:ext cx="10658957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8957">
                  <a:extLst>
                    <a:ext uri="{9D8B030D-6E8A-4147-A177-3AD203B41FA5}">
                      <a16:colId xmlns:a16="http://schemas.microsoft.com/office/drawing/2014/main" val="1386236824"/>
                    </a:ext>
                  </a:extLst>
                </a:gridCol>
              </a:tblGrid>
              <a:tr h="30087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CA" sz="1600" b="0" noProof="0" dirty="0"/>
                        <a:t>2015                                                                                                                                                                 Ongoing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991F3D"/>
                        </a:gs>
                        <a:gs pos="67000">
                          <a:srgbClr val="E31937"/>
                        </a:gs>
                        <a:gs pos="31000">
                          <a:srgbClr val="FF6A00"/>
                        </a:gs>
                        <a:gs pos="0">
                          <a:srgbClr val="FFCDD2"/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90226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05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1"/>
          </p:nvPr>
        </p:nvSpPr>
        <p:spPr>
          <a:xfrm>
            <a:off x="6980904" y="1949594"/>
            <a:ext cx="4431390" cy="40927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German national train operator Deutsche Bahn wants to reduce the carbon footprint by partly switching of the platform lighting during non operating hours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CGI executed a pilot with IBOR on a mid-size train station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Switching of the lights was based on train schedules (last train departure time) per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custom fail-save mechanism was implemented to prevent full black-out of a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3C56-E491-49B2-93F3-63532DF516BC}" type="slidenum">
              <a:rPr lang="en-CA" smtClean="0"/>
              <a:pPr/>
              <a:t>14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766763" y="1949594"/>
            <a:ext cx="4501210" cy="40927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the City of Utrecht's ambition (the Netherlands) to implement a future city program integrating multiple objects in the public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the City of Utrecht CGI executed a pilot with IBOR on a major 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Traffic flow was managed with a connected traffic light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IBOR’s benefit: Ready for smart city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nl-NL" dirty="0"/>
              <a:t>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pPr algn="ctr"/>
            <a:r>
              <a:rPr lang="nl-NL" dirty="0"/>
              <a:t>.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773237" y="308344"/>
            <a:ext cx="10658475" cy="9408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Other reference cases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31" y="937523"/>
            <a:ext cx="1359943" cy="872530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49" y="970076"/>
            <a:ext cx="1186634" cy="83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714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3C56-E491-49B2-93F3-63532DF516BC}" type="slidenum">
              <a:rPr lang="en-CA" smtClean="0"/>
              <a:pPr/>
              <a:t>15</a:t>
            </a:fld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3237" y="308344"/>
            <a:ext cx="10658475" cy="940887"/>
          </a:xfrm>
        </p:spPr>
        <p:txBody>
          <a:bodyPr/>
          <a:lstStyle/>
          <a:p>
            <a:r>
              <a:rPr lang="en-US" dirty="0"/>
              <a:t>Other reference cases (cont’d)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768880" y="1963794"/>
            <a:ext cx="3058583" cy="40927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the city of Roosendaal (the Netherlands) CGI implemented IBOR for the management of public street lighting in a residential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4596065" y="1949595"/>
            <a:ext cx="3012824" cy="40927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the city of Leiden (the Netherlands) CGI  implemented IBOR for the management of intelligent switches in the residential power grid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IBOR was successfully integrated with the ICT platform of the grid operator, the Open Smart Grid Platform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8401048" y="1940885"/>
            <a:ext cx="3011245" cy="40927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the infrastructure department of the city of Düsseldorf (Germany) CGI implemented a POV for the management of a waste water clearing 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proves IBOR’s abilities to manage assets in waste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POV was operational within two weeks after the order</a:t>
            </a:r>
          </a:p>
          <a:p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pPr algn="ctr"/>
            <a:r>
              <a:rPr lang="en-US" b="1" dirty="0"/>
              <a:t>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pPr algn="ctr"/>
            <a:r>
              <a:rPr lang="en-US" b="1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26" y="1001035"/>
            <a:ext cx="2344988" cy="8005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810" y="1001035"/>
            <a:ext cx="2658006" cy="79371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370223" y="1001035"/>
            <a:ext cx="1758164" cy="800555"/>
            <a:chOff x="5370223" y="1083269"/>
            <a:chExt cx="1640638" cy="718321"/>
          </a:xfrm>
        </p:grpSpPr>
        <p:sp>
          <p:nvSpPr>
            <p:cNvPr id="16" name="Rectangle 15"/>
            <p:cNvSpPr/>
            <p:nvPr/>
          </p:nvSpPr>
          <p:spPr bwMode="gray">
            <a:xfrm>
              <a:off x="5370223" y="1083269"/>
              <a:ext cx="1640638" cy="71832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63500" tIns="0" rIns="64800" bIns="0" rtlCol="0" anchor="ctr"/>
            <a:lstStyle/>
            <a:p>
              <a:pPr algn="ctr">
                <a:spcBef>
                  <a:spcPct val="0"/>
                </a:spcBef>
                <a:buClrTx/>
                <a:buSzPct val="90000"/>
              </a:pPr>
              <a:endParaRPr lang="nl-NL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pic>
          <p:nvPicPr>
            <p:cNvPr id="15" name="Picture 6" descr="http://www.tenderguide.nl/opdrachtgever_files/gemeenten/logo-gemeente-leiden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07303" y="1130935"/>
              <a:ext cx="1366478" cy="62448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74570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A4B1EE-98DC-D245-AB0B-494E92F9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answers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CDA70-7EAB-4B4B-9F79-552C8C909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A3C56-E491-49B2-93F3-63532DF516BC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18" name="Picture 2" descr="http://4.bp.blogspot.com/_TPYW5yAztSg/TSl7Erq3ftI/AAAAAAAAAjU/JWbfsuJLQFg/s320/vraagteken%252520poppetj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929" y="1959882"/>
            <a:ext cx="14097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2803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More information on IBOR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Visit </a:t>
            </a:r>
            <a:r>
              <a:rPr lang="en-US" dirty="0">
                <a:hlinkClick r:id="rId2"/>
              </a:rPr>
              <a:t>cgi.com/</a:t>
            </a:r>
            <a:r>
              <a:rPr lang="en-US" dirty="0" err="1">
                <a:hlinkClick r:id="rId2"/>
              </a:rPr>
              <a:t>nl</a:t>
            </a:r>
            <a:r>
              <a:rPr lang="en-US" dirty="0"/>
              <a:t>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Email us at </a:t>
            </a:r>
            <a:r>
              <a:rPr lang="en-US" dirty="0">
                <a:hlinkClick r:id="rId3"/>
              </a:rPr>
              <a:t>helmut.meert@cgi.com</a:t>
            </a: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IBOR’s factsheet, visit </a:t>
            </a:r>
            <a:r>
              <a:rPr lang="en-US" dirty="0">
                <a:hlinkClick r:id="rId4"/>
              </a:rPr>
              <a:t>https://www.cgi.com/nl/nl/brochure/productie/ibor-innovative-solution-safer-and-better-managed</a:t>
            </a:r>
            <a:r>
              <a:rPr lang="en-US" dirty="0"/>
              <a:t> and download the PDF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a video on Smart cities with CGI’s IBOR solution, visit </a:t>
            </a:r>
            <a:r>
              <a:rPr lang="en-US" dirty="0">
                <a:hlinkClick r:id="rId5"/>
              </a:rPr>
              <a:t>https://www.cgi.com/en/media/video/smart-cities-cgi-ibor-solution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A3C56-E491-49B2-93F3-63532DF516BC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954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73A69A9-1ED7-5243-8F51-67BE5FA8C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63034" y="6264308"/>
            <a:ext cx="261660" cy="169200"/>
          </a:xfrm>
        </p:spPr>
        <p:txBody>
          <a:bodyPr/>
          <a:lstStyle/>
          <a:p>
            <a:fld id="{525A3C56-E491-49B2-93F3-63532DF516BC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FE39B74-69ED-8544-9D7E-88B9C2C6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737" y="683246"/>
            <a:ext cx="10676438" cy="531097"/>
          </a:xfrm>
        </p:spPr>
        <p:txBody>
          <a:bodyPr/>
          <a:lstStyle/>
          <a:p>
            <a:r>
              <a:rPr lang="en-CA" dirty="0"/>
              <a:t>Agenda</a:t>
            </a:r>
          </a:p>
        </p:txBody>
      </p:sp>
      <p:sp>
        <p:nvSpPr>
          <p:cNvPr id="107" name="Espace réservé du texte 106">
            <a:extLst>
              <a:ext uri="{FF2B5EF4-FFF2-40B4-BE49-F238E27FC236}">
                <a16:creationId xmlns:a16="http://schemas.microsoft.com/office/drawing/2014/main" id="{638F4285-52DB-AA42-A7AD-1B41A7BC3C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/>
              <a:t>Use case </a:t>
            </a:r>
            <a:br>
              <a:rPr lang="en-CA" dirty="0"/>
            </a:br>
            <a:r>
              <a:rPr lang="en-CA" dirty="0"/>
              <a:t>Street Lighting:</a:t>
            </a:r>
            <a:br>
              <a:rPr lang="en-CA" dirty="0"/>
            </a:br>
            <a:r>
              <a:rPr lang="en-CA" dirty="0"/>
              <a:t>from Conventional </a:t>
            </a:r>
            <a:br>
              <a:rPr lang="en-CA" dirty="0"/>
            </a:br>
            <a:r>
              <a:rPr lang="en-CA" dirty="0"/>
              <a:t>to </a:t>
            </a:r>
            <a:br>
              <a:rPr lang="en-CA" dirty="0"/>
            </a:br>
            <a:r>
              <a:rPr lang="en-CA" dirty="0"/>
              <a:t>Smart</a:t>
            </a:r>
          </a:p>
        </p:txBody>
      </p:sp>
      <p:sp>
        <p:nvSpPr>
          <p:cNvPr id="108" name="Espace réservé du texte 107">
            <a:extLst>
              <a:ext uri="{FF2B5EF4-FFF2-40B4-BE49-F238E27FC236}">
                <a16:creationId xmlns:a16="http://schemas.microsoft.com/office/drawing/2014/main" id="{356E9B19-FC86-4349-BBAE-069209F468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IBOR references</a:t>
            </a:r>
            <a:endParaRPr lang="en-CA" dirty="0"/>
          </a:p>
        </p:txBody>
      </p:sp>
      <p:sp>
        <p:nvSpPr>
          <p:cNvPr id="109" name="Espace réservé du texte 108">
            <a:extLst>
              <a:ext uri="{FF2B5EF4-FFF2-40B4-BE49-F238E27FC236}">
                <a16:creationId xmlns:a16="http://schemas.microsoft.com/office/drawing/2014/main" id="{70B7E3CB-D154-0847-B559-F44BC44D54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CA" dirty="0"/>
              <a:t>Questions &amp; Answers</a:t>
            </a:r>
          </a:p>
          <a:p>
            <a:endParaRPr lang="en-CA" dirty="0"/>
          </a:p>
        </p:txBody>
      </p:sp>
      <p:sp>
        <p:nvSpPr>
          <p:cNvPr id="110" name="Espace réservé du texte 109">
            <a:extLst>
              <a:ext uri="{FF2B5EF4-FFF2-40B4-BE49-F238E27FC236}">
                <a16:creationId xmlns:a16="http://schemas.microsoft.com/office/drawing/2014/main" id="{0DDAD583-F373-DA45-A18C-CC8C30DCC2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More information on IBOR</a:t>
            </a:r>
            <a:endParaRPr lang="en-CA" dirty="0"/>
          </a:p>
        </p:txBody>
      </p:sp>
      <p:sp>
        <p:nvSpPr>
          <p:cNvPr id="111" name="Espace réservé du texte 110">
            <a:extLst>
              <a:ext uri="{FF2B5EF4-FFF2-40B4-BE49-F238E27FC236}">
                <a16:creationId xmlns:a16="http://schemas.microsoft.com/office/drawing/2014/main" id="{88033D7F-65DB-CE4E-9E6F-287E3F8D10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CA" dirty="0"/>
              <a:t>What is IBOR ?</a:t>
            </a:r>
          </a:p>
        </p:txBody>
      </p:sp>
      <p:sp>
        <p:nvSpPr>
          <p:cNvPr id="9" name="ZoneTexte 11">
            <a:extLst>
              <a:ext uri="{FF2B5EF4-FFF2-40B4-BE49-F238E27FC236}">
                <a16:creationId xmlns:a16="http://schemas.microsoft.com/office/drawing/2014/main" id="{9507E3FC-1B30-4248-B8E4-295CAD990830}"/>
              </a:ext>
            </a:extLst>
          </p:cNvPr>
          <p:cNvSpPr txBox="1"/>
          <p:nvPr/>
        </p:nvSpPr>
        <p:spPr>
          <a:xfrm>
            <a:off x="792889" y="2295678"/>
            <a:ext cx="1549400" cy="107115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CA" sz="3600" dirty="0">
                <a:gradFill>
                  <a:gsLst>
                    <a:gs pos="60000">
                      <a:srgbClr val="A82465"/>
                    </a:gs>
                    <a:gs pos="0">
                      <a:srgbClr val="E31937"/>
                    </a:gs>
                    <a:gs pos="100000">
                      <a:srgbClr val="5236AB"/>
                    </a:gs>
                  </a:gsLst>
                  <a:lin ang="0" scaled="0"/>
                </a:gradFill>
              </a:rPr>
              <a:t>01</a:t>
            </a:r>
          </a:p>
        </p:txBody>
      </p:sp>
      <p:sp>
        <p:nvSpPr>
          <p:cNvPr id="10" name="ZoneTexte 12">
            <a:extLst>
              <a:ext uri="{FF2B5EF4-FFF2-40B4-BE49-F238E27FC236}">
                <a16:creationId xmlns:a16="http://schemas.microsoft.com/office/drawing/2014/main" id="{C763971C-AAFC-3949-A717-4DE7B710023F}"/>
              </a:ext>
            </a:extLst>
          </p:cNvPr>
          <p:cNvSpPr txBox="1"/>
          <p:nvPr/>
        </p:nvSpPr>
        <p:spPr>
          <a:xfrm>
            <a:off x="3097939" y="2295678"/>
            <a:ext cx="1549400" cy="107115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CA" sz="3600" dirty="0">
                <a:gradFill>
                  <a:gsLst>
                    <a:gs pos="60000">
                      <a:srgbClr val="A82465"/>
                    </a:gs>
                    <a:gs pos="0">
                      <a:srgbClr val="E31937"/>
                    </a:gs>
                    <a:gs pos="100000">
                      <a:srgbClr val="5236AB"/>
                    </a:gs>
                  </a:gsLst>
                  <a:lin ang="0" scaled="0"/>
                </a:gradFill>
              </a:rPr>
              <a:t>02</a:t>
            </a:r>
          </a:p>
        </p:txBody>
      </p:sp>
      <p:sp>
        <p:nvSpPr>
          <p:cNvPr id="11" name="ZoneTexte 13">
            <a:extLst>
              <a:ext uri="{FF2B5EF4-FFF2-40B4-BE49-F238E27FC236}">
                <a16:creationId xmlns:a16="http://schemas.microsoft.com/office/drawing/2014/main" id="{57E622A3-544D-284C-B671-FEB2FFB1627D}"/>
              </a:ext>
            </a:extLst>
          </p:cNvPr>
          <p:cNvSpPr txBox="1"/>
          <p:nvPr/>
        </p:nvSpPr>
        <p:spPr>
          <a:xfrm>
            <a:off x="5364889" y="2295678"/>
            <a:ext cx="1549400" cy="107115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CA" sz="3600" dirty="0">
                <a:gradFill>
                  <a:gsLst>
                    <a:gs pos="60000">
                      <a:srgbClr val="A82465"/>
                    </a:gs>
                    <a:gs pos="0">
                      <a:srgbClr val="E31937"/>
                    </a:gs>
                    <a:gs pos="100000">
                      <a:srgbClr val="5236AB"/>
                    </a:gs>
                  </a:gsLst>
                  <a:lin ang="0" scaled="0"/>
                </a:gradFill>
              </a:rPr>
              <a:t>03</a:t>
            </a:r>
          </a:p>
        </p:txBody>
      </p:sp>
      <p:sp>
        <p:nvSpPr>
          <p:cNvPr id="12" name="ZoneTexte 14">
            <a:extLst>
              <a:ext uri="{FF2B5EF4-FFF2-40B4-BE49-F238E27FC236}">
                <a16:creationId xmlns:a16="http://schemas.microsoft.com/office/drawing/2014/main" id="{1E0FC10B-8966-A143-8719-F981CBC1A32D}"/>
              </a:ext>
            </a:extLst>
          </p:cNvPr>
          <p:cNvSpPr txBox="1"/>
          <p:nvPr/>
        </p:nvSpPr>
        <p:spPr>
          <a:xfrm>
            <a:off x="7633426" y="2295678"/>
            <a:ext cx="1549400" cy="107115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CA" sz="3600" dirty="0">
                <a:gradFill>
                  <a:gsLst>
                    <a:gs pos="60000">
                      <a:srgbClr val="A82465"/>
                    </a:gs>
                    <a:gs pos="0">
                      <a:srgbClr val="E31937"/>
                    </a:gs>
                    <a:gs pos="100000">
                      <a:srgbClr val="5236AB"/>
                    </a:gs>
                  </a:gsLst>
                  <a:lin ang="0" scaled="0"/>
                </a:gradFill>
              </a:rPr>
              <a:t>04</a:t>
            </a:r>
          </a:p>
        </p:txBody>
      </p:sp>
      <p:sp>
        <p:nvSpPr>
          <p:cNvPr id="13" name="ZoneTexte 15">
            <a:extLst>
              <a:ext uri="{FF2B5EF4-FFF2-40B4-BE49-F238E27FC236}">
                <a16:creationId xmlns:a16="http://schemas.microsoft.com/office/drawing/2014/main" id="{D679562B-C942-924D-95A8-2C6329F742EC}"/>
              </a:ext>
            </a:extLst>
          </p:cNvPr>
          <p:cNvSpPr txBox="1"/>
          <p:nvPr/>
        </p:nvSpPr>
        <p:spPr>
          <a:xfrm>
            <a:off x="9938476" y="2295678"/>
            <a:ext cx="1549400" cy="107115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CA" sz="3600" dirty="0">
                <a:gradFill>
                  <a:gsLst>
                    <a:gs pos="60000">
                      <a:srgbClr val="A82465"/>
                    </a:gs>
                    <a:gs pos="0">
                      <a:srgbClr val="E31937"/>
                    </a:gs>
                    <a:gs pos="100000">
                      <a:srgbClr val="5236AB"/>
                    </a:gs>
                  </a:gsLst>
                  <a:lin ang="0" scaled="0"/>
                </a:gradFill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420098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619" y="1161605"/>
            <a:ext cx="4537075" cy="4538927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73B545A-56EB-BB45-8090-B3E287D71A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63034" y="6264308"/>
            <a:ext cx="261660" cy="169200"/>
          </a:xfrm>
        </p:spPr>
        <p:txBody>
          <a:bodyPr/>
          <a:lstStyle/>
          <a:p>
            <a:fld id="{525A3C56-E491-49B2-93F3-63532DF516BC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9EBF0DE-4462-9D41-A026-C250548E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00" y="635963"/>
            <a:ext cx="4591550" cy="2512589"/>
          </a:xfrm>
        </p:spPr>
        <p:txBody>
          <a:bodyPr/>
          <a:lstStyle/>
          <a:p>
            <a:r>
              <a:rPr lang="en-US" sz="4000" dirty="0"/>
              <a:t>What is IBOR ? </a:t>
            </a:r>
            <a:endParaRPr lang="en-CA" sz="400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72D1511-6DD7-F84E-8E7D-E48BA4CEB5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IBOR - </a:t>
            </a:r>
            <a:br>
              <a:rPr lang="en-CA" dirty="0"/>
            </a:br>
            <a:r>
              <a:rPr lang="en-CA" dirty="0"/>
              <a:t>Innovative solutions for the outdoor space</a:t>
            </a:r>
          </a:p>
        </p:txBody>
      </p:sp>
    </p:spTree>
    <p:extLst>
      <p:ext uri="{BB962C8B-B14F-4D97-AF65-F5344CB8AC3E}">
        <p14:creationId xmlns:p14="http://schemas.microsoft.com/office/powerpoint/2010/main" val="336449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IBOR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A3C56-E491-49B2-93F3-63532DF516BC}" type="slidenum">
              <a:rPr lang="en-CA" smtClean="0"/>
              <a:pPr/>
              <a:t>4</a:t>
            </a:fld>
            <a:endParaRPr lang="en-CA" dirty="0"/>
          </a:p>
        </p:txBody>
      </p:sp>
      <p:pic>
        <p:nvPicPr>
          <p:cNvPr id="1028" name="Picture 4" descr="Sociale, youtube, video Pictogram in Flat Social">
            <a:hlinkClick r:id="rId2"/>
            <a:extLst>
              <a:ext uri="{FF2B5EF4-FFF2-40B4-BE49-F238E27FC236}">
                <a16:creationId xmlns:a16="http://schemas.microsoft.com/office/drawing/2014/main" id="{63153571-D59C-43C1-8609-7F9DA7149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3574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59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IBOR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IBOR is an </a:t>
            </a:r>
            <a:r>
              <a:rPr lang="en-US" dirty="0" err="1"/>
              <a:t>IoT</a:t>
            </a:r>
            <a:r>
              <a:rPr lang="en-US" dirty="0"/>
              <a:t> platform enabling</a:t>
            </a:r>
          </a:p>
          <a:p>
            <a:pPr marL="879475" lvl="2" indent="-342900"/>
            <a:r>
              <a:rPr lang="en-US" dirty="0"/>
              <a:t>Remote configuration</a:t>
            </a:r>
          </a:p>
          <a:p>
            <a:pPr marL="879475" lvl="2" indent="-342900"/>
            <a:r>
              <a:rPr lang="en-US" dirty="0"/>
              <a:t>Control</a:t>
            </a:r>
          </a:p>
          <a:p>
            <a:pPr marL="879475" lvl="2" indent="-342900"/>
            <a:r>
              <a:rPr lang="en-US" dirty="0"/>
              <a:t>Command</a:t>
            </a:r>
          </a:p>
          <a:p>
            <a:pPr marL="879475" lvl="2" indent="-342900"/>
            <a:r>
              <a:rPr lang="en-US" dirty="0"/>
              <a:t>Monitoring</a:t>
            </a:r>
            <a:br>
              <a:rPr lang="en-US" dirty="0"/>
            </a:br>
            <a:endParaRPr lang="nl-NL" dirty="0"/>
          </a:p>
          <a:p>
            <a:r>
              <a:rPr lang="en-US" dirty="0"/>
              <a:t>… on assets such as</a:t>
            </a:r>
          </a:p>
          <a:p>
            <a:pPr marL="879475" lvl="2" indent="-342900"/>
            <a:r>
              <a:rPr lang="en-US" dirty="0"/>
              <a:t>Street lights</a:t>
            </a:r>
          </a:p>
          <a:p>
            <a:pPr marL="879475" lvl="2" indent="-342900"/>
            <a:r>
              <a:rPr lang="en-US" dirty="0"/>
              <a:t>Traffic lights</a:t>
            </a:r>
          </a:p>
          <a:p>
            <a:pPr marL="879475" lvl="2" indent="-342900"/>
            <a:r>
              <a:rPr lang="en-US" dirty="0"/>
              <a:t>Road barriers</a:t>
            </a:r>
          </a:p>
          <a:p>
            <a:pPr marL="879475" lvl="2" indent="-342900"/>
            <a:r>
              <a:rPr lang="en-US" dirty="0"/>
              <a:t>Sewer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A3C56-E491-49B2-93F3-63532DF516BC}" type="slidenum">
              <a:rPr lang="en-CA" smtClean="0"/>
              <a:pPr/>
              <a:t>5</a:t>
            </a:fld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619" y="1557338"/>
            <a:ext cx="4537075" cy="45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0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IBOR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Key differentiators of IBOR:</a:t>
            </a:r>
          </a:p>
          <a:p>
            <a:pPr marL="879475" lvl="2" indent="-342900"/>
            <a:r>
              <a:rPr lang="en-US" dirty="0"/>
              <a:t>Adaptable IP platform operational since 2014</a:t>
            </a:r>
          </a:p>
          <a:p>
            <a:pPr marL="879475" lvl="2" indent="-342900"/>
            <a:r>
              <a:rPr lang="en-US" dirty="0"/>
              <a:t>Secure and scalable</a:t>
            </a:r>
          </a:p>
          <a:p>
            <a:pPr marL="879475" lvl="2" indent="-342900"/>
            <a:r>
              <a:rPr lang="en-US" dirty="0"/>
              <a:t>On premise and/or Cloud platform</a:t>
            </a:r>
          </a:p>
          <a:p>
            <a:pPr marL="879475" lvl="2" indent="-342900"/>
            <a:r>
              <a:rPr lang="en-US" dirty="0"/>
              <a:t>Multitude service operation models incl. SaaS</a:t>
            </a:r>
          </a:p>
          <a:p>
            <a:pPr marL="879475" lvl="2" indent="-342900"/>
            <a:r>
              <a:rPr lang="en-US" dirty="0"/>
              <a:t>Vendor-independent</a:t>
            </a:r>
          </a:p>
          <a:p>
            <a:pPr marL="879475" lvl="2" indent="-342900"/>
            <a:r>
              <a:rPr lang="en-US" dirty="0"/>
              <a:t>A single platform with multiple adapters for </a:t>
            </a:r>
            <a:br>
              <a:rPr lang="en-US" dirty="0"/>
            </a:br>
            <a:r>
              <a:rPr lang="en-US" dirty="0"/>
              <a:t>device connectivity incl. BYOD</a:t>
            </a:r>
          </a:p>
          <a:p>
            <a:pPr marL="879475" lvl="2" indent="-342900"/>
            <a:r>
              <a:rPr lang="en-US" dirty="0"/>
              <a:t>Smart City certified TALQ CMS</a:t>
            </a:r>
          </a:p>
          <a:p>
            <a:pPr marL="879475" lvl="2" indent="-342900"/>
            <a:r>
              <a:rPr lang="en-US" dirty="0"/>
              <a:t>Open API for integration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A3C56-E491-49B2-93F3-63532DF516BC}" type="slidenum">
              <a:rPr lang="en-CA" smtClean="0"/>
              <a:pPr/>
              <a:t>6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365" y="954556"/>
            <a:ext cx="4468191" cy="5116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002" y="4995453"/>
            <a:ext cx="1665800" cy="890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650" y="6264308"/>
            <a:ext cx="3229927" cy="267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445" y="5350808"/>
            <a:ext cx="2477778" cy="639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4541" y="5350808"/>
            <a:ext cx="1860561" cy="5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92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619" y="1161605"/>
            <a:ext cx="4537075" cy="4538927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73B545A-56EB-BB45-8090-B3E287D71A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63034" y="6264308"/>
            <a:ext cx="261660" cy="169200"/>
          </a:xfrm>
        </p:spPr>
        <p:txBody>
          <a:bodyPr/>
          <a:lstStyle/>
          <a:p>
            <a:fld id="{525A3C56-E491-49B2-93F3-63532DF516BC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9EBF0DE-4462-9D41-A026-C250548E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00" y="635963"/>
            <a:ext cx="4591550" cy="2512589"/>
          </a:xfrm>
        </p:spPr>
        <p:txBody>
          <a:bodyPr/>
          <a:lstStyle/>
          <a:p>
            <a:r>
              <a:rPr lang="en-CA" sz="4000" dirty="0"/>
              <a:t>Use case Street Lighting:</a:t>
            </a:r>
            <a:br>
              <a:rPr lang="en-CA" sz="4000" dirty="0"/>
            </a:br>
            <a:r>
              <a:rPr lang="en-CA" sz="4000" dirty="0"/>
              <a:t>from Conventional </a:t>
            </a:r>
            <a:br>
              <a:rPr lang="en-CA" sz="4000" dirty="0"/>
            </a:br>
            <a:r>
              <a:rPr lang="en-CA" sz="4000" dirty="0"/>
              <a:t>to Smart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72D1511-6DD7-F84E-8E7D-E48BA4CEB5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IBOR - </a:t>
            </a:r>
            <a:br>
              <a:rPr lang="en-CA" dirty="0"/>
            </a:br>
            <a:r>
              <a:rPr lang="en-CA" dirty="0"/>
              <a:t>Innovative solutions for the outdoor space</a:t>
            </a:r>
          </a:p>
        </p:txBody>
      </p:sp>
    </p:spTree>
    <p:extLst>
      <p:ext uri="{BB962C8B-B14F-4D97-AF65-F5344CB8AC3E}">
        <p14:creationId xmlns:p14="http://schemas.microsoft.com/office/powerpoint/2010/main" val="246245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37" y="1545762"/>
            <a:ext cx="10981545" cy="4562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Street Lighting: from Conventional to Smart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A3C56-E491-49B2-93F3-63532DF516BC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53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A4B1EE-98DC-D245-AB0B-494E92F9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IBOR’s TALQ-based reference site (work in progress)</a:t>
            </a:r>
            <a:br>
              <a:rPr lang="en-US" dirty="0"/>
            </a:b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CDA70-7EAB-4B4B-9F79-552C8C909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A3C56-E491-49B2-93F3-63532DF516BC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46814" y="1407963"/>
            <a:ext cx="4090479" cy="4117463"/>
            <a:chOff x="4050759" y="1407963"/>
            <a:chExt cx="4090479" cy="4117463"/>
          </a:xfrm>
        </p:grpSpPr>
        <p:sp>
          <p:nvSpPr>
            <p:cNvPr id="5" name="Textplatzhalter 3">
              <a:extLst>
                <a:ext uri="{FF2B5EF4-FFF2-40B4-BE49-F238E27FC236}">
                  <a16:creationId xmlns:a16="http://schemas.microsoft.com/office/drawing/2014/main" id="{95213AA2-258B-4CDD-B9F9-D49AAD32C8BB}"/>
                </a:ext>
              </a:extLst>
            </p:cNvPr>
            <p:cNvSpPr txBox="1">
              <a:spLocks/>
            </p:cNvSpPr>
            <p:nvPr/>
          </p:nvSpPr>
          <p:spPr>
            <a:xfrm>
              <a:off x="4050759" y="4015312"/>
              <a:ext cx="4090479" cy="1510114"/>
            </a:xfrm>
            <a:prstGeom prst="rect">
              <a:avLst/>
            </a:prstGeom>
          </p:spPr>
          <p:txBody>
            <a:bodyPr vert="horz" lIns="0" tIns="0" rIns="0" bIns="0"/>
            <a:lstStyle>
              <a:lvl1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432"/>
                </a:spcBef>
                <a:spcAft>
                  <a:spcPts val="0"/>
                </a:spcAft>
                <a:buClr>
                  <a:srgbClr val="CE1443"/>
                </a:buClr>
                <a:buSzPct val="150000"/>
                <a:buFont typeface="Arial"/>
                <a:buNone/>
                <a:tabLst/>
                <a:defRPr lang="es-ES_tradnl" sz="1800" b="0" i="0" kern="1200" spc="0" baseline="0">
                  <a:solidFill>
                    <a:schemeClr val="tx1"/>
                  </a:solidFill>
                  <a:latin typeface="Open Sans"/>
                  <a:ea typeface="+mn-ea"/>
                  <a:cs typeface="Open Sans"/>
                </a:defRPr>
              </a:lvl1pPr>
              <a:lvl2pPr marL="271463" marR="0" indent="-271463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E1443"/>
                </a:buClr>
                <a:buSzPct val="150000"/>
                <a:buFont typeface="Arial"/>
                <a:buChar char="•"/>
                <a:tabLst/>
                <a:defRPr sz="1800" b="0" i="0" kern="1200" baseline="0">
                  <a:solidFill>
                    <a:schemeClr val="tx1"/>
                  </a:solidFill>
                  <a:latin typeface="Open Sans Light"/>
                  <a:ea typeface="+mn-ea"/>
                  <a:cs typeface="Open Sans Light"/>
                </a:defRPr>
              </a:lvl2pPr>
              <a:lvl3pPr marL="449263" indent="-1778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Open Sans Light"/>
                  <a:ea typeface="+mn-ea"/>
                  <a:cs typeface="Open Sans Light"/>
                </a:defRPr>
              </a:lvl3pPr>
              <a:lvl4pPr marL="719138" indent="-269875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Open Sans Light"/>
                  <a:ea typeface="+mn-ea"/>
                  <a:cs typeface="Open Sans Light"/>
                </a:defRPr>
              </a:lvl4pPr>
              <a:lvl5pPr marL="982663" indent="-263525" algn="l" defTabSz="457200" rtl="0" eaLnBrk="1" latinLnBrk="0" hangingPunct="1">
                <a:spcBef>
                  <a:spcPct val="20000"/>
                </a:spcBef>
                <a:buSzPct val="80000"/>
                <a:buFont typeface="Wingdings" charset="2"/>
                <a:buChar char="§"/>
                <a:defRPr sz="1800" b="0" i="0" kern="1200">
                  <a:solidFill>
                    <a:schemeClr val="tx1"/>
                  </a:solidFill>
                  <a:latin typeface="Open Sans Light"/>
                  <a:ea typeface="+mn-ea"/>
                  <a:cs typeface="Open Sans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E1443"/>
                </a:buClr>
                <a:buSzPct val="1500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F1242"/>
                  </a:solidFill>
                  <a:effectLst/>
                  <a:uLnTx/>
                  <a:uFillTx/>
                  <a:latin typeface="Open Sans"/>
                  <a:ea typeface="+mn-ea"/>
                </a:rPr>
                <a:t>FLANDERS region, Belgium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en-US" sz="1100" dirty="0">
                  <a:solidFill>
                    <a:sysClr val="windowText" lastClr="000000"/>
                  </a:solidFill>
                </a:rPr>
                <a:t>Government agency: AGENTSCHAP WEGEN EN VERKEER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E1443"/>
                </a:buClr>
                <a:buSzPct val="150000"/>
                <a:buFont typeface="Arial"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E1443"/>
                </a:buClr>
                <a:buSzPct val="150000"/>
                <a:buFont typeface="Arial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/>
                  <a:ea typeface="+mn-ea"/>
                </a:rPr>
                <a:t>150,000 light points on highways and regional roads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E1443"/>
                </a:buClr>
                <a:buSzPct val="150000"/>
                <a:buFont typeface="Arial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/>
                  <a:ea typeface="+mn-ea"/>
                </a:rPr>
                <a:t>controlled by a TALQ-compliant CMS 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/>
                  <a:ea typeface="+mn-ea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/>
                  <a:ea typeface="+mn-ea"/>
                </a:rPr>
                <a:t>that is independent from device vendors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E1443"/>
                </a:buClr>
                <a:buSzPct val="150000"/>
                <a:buFont typeface="Arial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/>
                  <a:ea typeface="+mn-ea"/>
                </a:rPr>
                <a:t>Implemented in 2023</a:t>
              </a:r>
            </a:p>
          </p:txBody>
        </p:sp>
        <p:pic>
          <p:nvPicPr>
            <p:cNvPr id="8" name="Image 63">
              <a:extLst>
                <a:ext uri="{FF2B5EF4-FFF2-40B4-BE49-F238E27FC236}">
                  <a16:creationId xmlns:a16="http://schemas.microsoft.com/office/drawing/2014/main" id="{5F0E5D34-CA91-4695-A0AA-EB51A25E4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329" y="1407963"/>
              <a:ext cx="2265772" cy="2264629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915" y="565181"/>
            <a:ext cx="2734085" cy="778749"/>
          </a:xfrm>
          <a:prstGeom prst="rect">
            <a:avLst/>
          </a:prstGeom>
        </p:spPr>
      </p:pic>
      <p:graphicFrame>
        <p:nvGraphicFramePr>
          <p:cNvPr id="19" name="Tableau 4">
            <a:extLst>
              <a:ext uri="{FF2B5EF4-FFF2-40B4-BE49-F238E27FC236}">
                <a16:creationId xmlns:a16="http://schemas.microsoft.com/office/drawing/2014/main" id="{5FE71694-3BA2-8A4F-B141-95D6F6EE1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034871"/>
              </p:ext>
            </p:extLst>
          </p:nvPr>
        </p:nvGraphicFramePr>
        <p:xfrm>
          <a:off x="765737" y="5532200"/>
          <a:ext cx="10658957" cy="525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8957">
                  <a:extLst>
                    <a:ext uri="{9D8B030D-6E8A-4147-A177-3AD203B41FA5}">
                      <a16:colId xmlns:a16="http://schemas.microsoft.com/office/drawing/2014/main" val="1386236824"/>
                    </a:ext>
                  </a:extLst>
                </a:gridCol>
              </a:tblGrid>
              <a:tr h="525037">
                <a:tc>
                  <a:txBody>
                    <a:bodyPr/>
                    <a:lstStyle/>
                    <a:p>
                      <a:pPr algn="l"/>
                      <a:r>
                        <a:rPr lang="en-CA" sz="2400" b="0" noProof="0" dirty="0"/>
                        <a:t>2020: Start new SOW                                                    2023: Working solution</a:t>
                      </a:r>
                      <a:endParaRPr lang="en-CA" b="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991F3D"/>
                        </a:gs>
                        <a:gs pos="67000">
                          <a:srgbClr val="E31937"/>
                        </a:gs>
                        <a:gs pos="31000">
                          <a:srgbClr val="FF6A00"/>
                        </a:gs>
                        <a:gs pos="0">
                          <a:srgbClr val="FFCDD2"/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90226285"/>
                  </a:ext>
                </a:extLst>
              </a:tr>
            </a:tbl>
          </a:graphicData>
        </a:graphic>
      </p:graphicFrame>
      <p:sp>
        <p:nvSpPr>
          <p:cNvPr id="18" name="Content Placeholder 2"/>
          <p:cNvSpPr>
            <a:spLocks noGrp="1"/>
          </p:cNvSpPr>
          <p:nvPr>
            <p:ph sz="quarter" idx="17"/>
          </p:nvPr>
        </p:nvSpPr>
        <p:spPr>
          <a:xfrm>
            <a:off x="765737" y="1498016"/>
            <a:ext cx="5539269" cy="44111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 luminaire control based on location and asset management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Manual override and/or scheduling in case of accidents, weather conditions and traffic jams, managed by operators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Open remote management API for integration with AI-platform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Dimming 0 – 100%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Easy-to-use installation &amp; provisioning app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Cabinet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Centralized alarming &amp; reporting </a:t>
            </a:r>
          </a:p>
        </p:txBody>
      </p:sp>
    </p:spTree>
    <p:extLst>
      <p:ext uri="{BB962C8B-B14F-4D97-AF65-F5344CB8AC3E}">
        <p14:creationId xmlns:p14="http://schemas.microsoft.com/office/powerpoint/2010/main" val="1119211748"/>
      </p:ext>
    </p:extLst>
  </p:cSld>
  <p:clrMapOvr>
    <a:masterClrMapping/>
  </p:clrMapOvr>
</p:sld>
</file>

<file path=ppt/theme/theme1.xml><?xml version="1.0" encoding="utf-8"?>
<a:theme xmlns:a="http://schemas.openxmlformats.org/drawingml/2006/main" name="CGI Widescreen Beet">
  <a:themeElements>
    <a:clrScheme name="CGI">
      <a:dk1>
        <a:srgbClr val="000000"/>
      </a:dk1>
      <a:lt1>
        <a:srgbClr val="FFFFFF"/>
      </a:lt1>
      <a:dk2>
        <a:srgbClr val="991F3D"/>
      </a:dk2>
      <a:lt2>
        <a:srgbClr val="FFFFFF"/>
      </a:lt2>
      <a:accent1>
        <a:srgbClr val="E31937"/>
      </a:accent1>
      <a:accent2>
        <a:srgbClr val="FFCDD2"/>
      </a:accent2>
      <a:accent3>
        <a:srgbClr val="5236AB"/>
      </a:accent3>
      <a:accent4>
        <a:srgbClr val="A82465"/>
      </a:accent4>
      <a:accent5>
        <a:srgbClr val="FFC399"/>
      </a:accent5>
      <a:accent6>
        <a:srgbClr val="D2D2D2"/>
      </a:accent6>
      <a:hlink>
        <a:srgbClr val="5236AB"/>
      </a:hlink>
      <a:folHlink>
        <a:srgbClr val="5236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 algn="ctr">
          <a:noFill/>
          <a:miter lim="800000"/>
          <a:headEnd/>
          <a:tailEnd/>
        </a:ln>
        <a:effectLst/>
      </a:spPr>
      <a:bodyPr lIns="63500" tIns="0" rIns="64800" bIns="0" rtlCol="0" anchor="ctr"/>
      <a:lstStyle>
        <a:defPPr algn="ctr">
          <a:spcBef>
            <a:spcPct val="0"/>
          </a:spcBef>
          <a:buClrTx/>
          <a:buSzPct val="90000"/>
          <a:defRPr sz="1600" b="1" dirty="0">
            <a:solidFill>
              <a:schemeClr val="bg1"/>
            </a:solidFill>
            <a:cs typeface="Arial" pitchFamily="34" charset="0"/>
          </a:defRPr>
        </a:defPPr>
      </a:lstStyle>
    </a:spDef>
    <a:lnDef>
      <a:spPr bwMode="gray">
        <a:noFill/>
        <a:ln w="12700">
          <a:solidFill>
            <a:schemeClr val="accent1"/>
          </a:solidFill>
          <a:round/>
          <a:headEnd/>
          <a:tailEnd/>
        </a:ln>
        <a:effectLst/>
      </a:spPr>
      <a:bodyPr/>
      <a:lstStyle/>
    </a:lnDef>
    <a:txDef>
      <a:spPr/>
      <a:bodyPr vert="horz" lIns="0" tIns="0" rIns="0" bIns="0" rtlCol="0" anchor="t" anchorCtr="0">
        <a:normAutofit/>
      </a:bodyPr>
      <a:lstStyle>
        <a:defPPr algn="l">
          <a:defRPr dirty="0" smtClean="0"/>
        </a:defPPr>
      </a:lstStyle>
    </a:txDef>
  </a:objectDefaults>
  <a:extraClrSchemeLst/>
  <a:custClrLst>
    <a:custClr name="White">
      <a:srgbClr val="FFFFFF"/>
    </a:custClr>
    <a:custClr name="White">
      <a:srgbClr val="FFFFFF"/>
    </a:custClr>
    <a:custClr name="R101 G10 B33">
      <a:srgbClr val="650A21"/>
    </a:custClr>
    <a:custClr name="White">
      <a:srgbClr val="FFFFFF"/>
    </a:custClr>
    <a:custClr name="R32 G10 B88">
      <a:srgbClr val="200A58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CGI Orange">
      <a:srgbClr val="FF6A00"/>
    </a:custClr>
    <a:custClr name="CGI Red">
      <a:srgbClr val="E31937"/>
    </a:custClr>
    <a:custClr name="CGI Burgundy">
      <a:srgbClr val="991F3D"/>
    </a:custClr>
    <a:custClr name="CGI Magenta">
      <a:srgbClr val="A82465"/>
    </a:custClr>
    <a:custClr name="CGI Purple">
      <a:srgbClr val="5236AB"/>
    </a:custClr>
    <a:custClr name="Black">
      <a:srgbClr val="000000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R255 G195 B153">
      <a:srgbClr val="FFC399"/>
    </a:custClr>
    <a:custClr name="CGI Peach">
      <a:srgbClr val="FFCDD2"/>
    </a:custClr>
    <a:custClr name="R214 G165 B177">
      <a:srgbClr val="D6A5B1"/>
    </a:custClr>
    <a:custClr name="R203 G124 B163">
      <a:srgbClr val="CB7CA3"/>
    </a:custClr>
    <a:custClr name="R203 G195 B230">
      <a:srgbClr val="CBC3E6"/>
    </a:custClr>
    <a:custClr name="R85 G85 B85">
      <a:srgbClr val="555555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R179 G179 B1">
      <a:srgbClr val="B3B3B3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CGI Red (Use these colors for heat maps only)">
      <a:srgbClr val="E31937"/>
    </a:custClr>
    <a:custClr name="R255 G172 B37  (Use these colors for heat maps only)">
      <a:srgbClr val="FFAC25"/>
    </a:custClr>
    <a:custClr name="R30 G93 B55  (Use these colors for heat maps only)">
      <a:srgbClr val="1E5D37"/>
    </a:custClr>
    <a:custClr name="White">
      <a:srgbClr val="FFFFFF"/>
    </a:custClr>
    <a:custClr name="White">
      <a:srgbClr val="FFFFFF"/>
    </a:custClr>
    <a:custClr name="R210 G210 B210">
      <a:srgbClr val="D2D2D2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Presentation2" id="{7496FB29-3CEF-A048-8C11-54EDC14D5A44}" vid="{F9F7EF9B-4597-EE4C-853B-A28065843032}"/>
    </a:ext>
  </a:extLst>
</a:theme>
</file>

<file path=ppt/theme/theme2.xml><?xml version="1.0" encoding="utf-8"?>
<a:theme xmlns:a="http://schemas.openxmlformats.org/drawingml/2006/main" name="1_CGI Widescreen Beet">
  <a:themeElements>
    <a:clrScheme name="CGI">
      <a:dk1>
        <a:srgbClr val="000000"/>
      </a:dk1>
      <a:lt1>
        <a:srgbClr val="FFFFFF"/>
      </a:lt1>
      <a:dk2>
        <a:srgbClr val="991F3D"/>
      </a:dk2>
      <a:lt2>
        <a:srgbClr val="FFFFFF"/>
      </a:lt2>
      <a:accent1>
        <a:srgbClr val="E31937"/>
      </a:accent1>
      <a:accent2>
        <a:srgbClr val="FFCDD2"/>
      </a:accent2>
      <a:accent3>
        <a:srgbClr val="5236AB"/>
      </a:accent3>
      <a:accent4>
        <a:srgbClr val="A82465"/>
      </a:accent4>
      <a:accent5>
        <a:srgbClr val="FFC399"/>
      </a:accent5>
      <a:accent6>
        <a:srgbClr val="D2D2D2"/>
      </a:accent6>
      <a:hlink>
        <a:srgbClr val="5236AB"/>
      </a:hlink>
      <a:folHlink>
        <a:srgbClr val="5236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 algn="ctr">
          <a:noFill/>
          <a:miter lim="800000"/>
          <a:headEnd/>
          <a:tailEnd/>
        </a:ln>
        <a:effectLst/>
      </a:spPr>
      <a:bodyPr lIns="63500" tIns="0" rIns="64800" bIns="0" rtlCol="0" anchor="ctr"/>
      <a:lstStyle>
        <a:defPPr algn="ctr">
          <a:spcBef>
            <a:spcPct val="0"/>
          </a:spcBef>
          <a:buClrTx/>
          <a:buSzPct val="90000"/>
          <a:defRPr sz="1600" b="1" dirty="0">
            <a:solidFill>
              <a:schemeClr val="bg1"/>
            </a:solidFill>
            <a:cs typeface="Arial" pitchFamily="34" charset="0"/>
          </a:defRPr>
        </a:defPPr>
      </a:lstStyle>
    </a:spDef>
    <a:lnDef>
      <a:spPr bwMode="gray">
        <a:noFill/>
        <a:ln w="12700">
          <a:solidFill>
            <a:schemeClr val="accent1"/>
          </a:solidFill>
          <a:round/>
          <a:headEnd/>
          <a:tailEnd/>
        </a:ln>
        <a:effectLst/>
      </a:spPr>
      <a:bodyPr/>
      <a:lstStyle/>
    </a:lnDef>
    <a:txDef>
      <a:spPr/>
      <a:bodyPr vert="horz" lIns="0" tIns="0" rIns="0" bIns="0" rtlCol="0" anchor="t" anchorCtr="0">
        <a:normAutofit/>
      </a:bodyPr>
      <a:lstStyle>
        <a:defPPr algn="l">
          <a:defRPr dirty="0" smtClean="0"/>
        </a:defPPr>
      </a:lstStyle>
    </a:txDef>
  </a:objectDefaults>
  <a:extraClrSchemeLst/>
  <a:custClrLst>
    <a:custClr name="White">
      <a:srgbClr val="FFFFFF"/>
    </a:custClr>
    <a:custClr name="White">
      <a:srgbClr val="FFFFFF"/>
    </a:custClr>
    <a:custClr name="R101 G10 B33">
      <a:srgbClr val="650A21"/>
    </a:custClr>
    <a:custClr name="White">
      <a:srgbClr val="FFFFFF"/>
    </a:custClr>
    <a:custClr name="R32 G10 B88">
      <a:srgbClr val="200A58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CGI Orange">
      <a:srgbClr val="FF6A00"/>
    </a:custClr>
    <a:custClr name="CGI Red">
      <a:srgbClr val="E31937"/>
    </a:custClr>
    <a:custClr name="CGI Burgundy">
      <a:srgbClr val="991F3D"/>
    </a:custClr>
    <a:custClr name="CGI Magenta">
      <a:srgbClr val="A82465"/>
    </a:custClr>
    <a:custClr name="CGI Purple">
      <a:srgbClr val="5236AB"/>
    </a:custClr>
    <a:custClr name="Black">
      <a:srgbClr val="000000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R255 G195 B153">
      <a:srgbClr val="FFC399"/>
    </a:custClr>
    <a:custClr name="CGI Peach">
      <a:srgbClr val="FFCDD2"/>
    </a:custClr>
    <a:custClr name="R214 G165 B177">
      <a:srgbClr val="D6A5B1"/>
    </a:custClr>
    <a:custClr name="R203 G124 B163">
      <a:srgbClr val="CB7CA3"/>
    </a:custClr>
    <a:custClr name="R203 G195 B230">
      <a:srgbClr val="CBC3E6"/>
    </a:custClr>
    <a:custClr name="R85 G85 B85">
      <a:srgbClr val="555555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R179 G179 B1">
      <a:srgbClr val="B3B3B3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CGI Red (Use these colors for heat maps only)">
      <a:srgbClr val="E31937"/>
    </a:custClr>
    <a:custClr name="R255 G172 B37  (Use these colors for heat maps only)">
      <a:srgbClr val="FFAC25"/>
    </a:custClr>
    <a:custClr name="R30 G93 B55  (Use these colors for heat maps only)">
      <a:srgbClr val="1E5D37"/>
    </a:custClr>
    <a:custClr name="White">
      <a:srgbClr val="FFFFFF"/>
    </a:custClr>
    <a:custClr name="White">
      <a:srgbClr val="FFFFFF"/>
    </a:custClr>
    <a:custClr name="R210 G210 B210">
      <a:srgbClr val="D2D2D2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Presentation2" id="{7496FB29-3CEF-A048-8C11-54EDC14D5A44}" vid="{F9F7EF9B-4597-EE4C-853B-A28065843032}"/>
    </a:ext>
  </a:extLst>
</a:theme>
</file>

<file path=ppt/theme/theme3.xml><?xml version="1.0" encoding="utf-8"?>
<a:theme xmlns:a="http://schemas.openxmlformats.org/drawingml/2006/main" name="Office Theme">
  <a:themeElements>
    <a:clrScheme name="CGI">
      <a:dk1>
        <a:srgbClr val="000000"/>
      </a:dk1>
      <a:lt1>
        <a:srgbClr val="FFFFFF"/>
      </a:lt1>
      <a:dk2>
        <a:srgbClr val="991F3D"/>
      </a:dk2>
      <a:lt2>
        <a:srgbClr val="FFFFFF"/>
      </a:lt2>
      <a:accent1>
        <a:srgbClr val="E31937"/>
      </a:accent1>
      <a:accent2>
        <a:srgbClr val="FFCDD2"/>
      </a:accent2>
      <a:accent3>
        <a:srgbClr val="5236AB"/>
      </a:accent3>
      <a:accent4>
        <a:srgbClr val="A82465"/>
      </a:accent4>
      <a:accent5>
        <a:srgbClr val="FFC399"/>
      </a:accent5>
      <a:accent6>
        <a:srgbClr val="D2D2D2"/>
      </a:accent6>
      <a:hlink>
        <a:srgbClr val="5236AB"/>
      </a:hlink>
      <a:folHlink>
        <a:srgbClr val="5236AB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GI">
      <a:dk1>
        <a:srgbClr val="000000"/>
      </a:dk1>
      <a:lt1>
        <a:srgbClr val="FFFFFF"/>
      </a:lt1>
      <a:dk2>
        <a:srgbClr val="991F3D"/>
      </a:dk2>
      <a:lt2>
        <a:srgbClr val="FFFFFF"/>
      </a:lt2>
      <a:accent1>
        <a:srgbClr val="E31937"/>
      </a:accent1>
      <a:accent2>
        <a:srgbClr val="FFCDD2"/>
      </a:accent2>
      <a:accent3>
        <a:srgbClr val="5236AB"/>
      </a:accent3>
      <a:accent4>
        <a:srgbClr val="A82465"/>
      </a:accent4>
      <a:accent5>
        <a:srgbClr val="FFC399"/>
      </a:accent5>
      <a:accent6>
        <a:srgbClr val="D2D2D2"/>
      </a:accent6>
      <a:hlink>
        <a:srgbClr val="5236AB"/>
      </a:hlink>
      <a:folHlink>
        <a:srgbClr val="5236AB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DBDF36BC2E384A8A07B1C54C2BD376" ma:contentTypeVersion="14" ma:contentTypeDescription="Een nieuw document maken." ma:contentTypeScope="" ma:versionID="5c66adcfe522c7267283da801e5d84bf">
  <xsd:schema xmlns:xsd="http://www.w3.org/2001/XMLSchema" xmlns:xs="http://www.w3.org/2001/XMLSchema" xmlns:p="http://schemas.microsoft.com/office/2006/metadata/properties" xmlns:ns2="f1b64eea-a2d2-4c6d-8e56-f249eace115d" xmlns:ns3="8b5faca2-0867-4cf9-8391-bae7d99f0d98" targetNamespace="http://schemas.microsoft.com/office/2006/metadata/properties" ma:root="true" ma:fieldsID="928aae1b1f2cb020e06ccef10521b121" ns2:_="" ns3:_="">
    <xsd:import namespace="f1b64eea-a2d2-4c6d-8e56-f249eace115d"/>
    <xsd:import namespace="8b5faca2-0867-4cf9-8391-bae7d99f0d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64eea-a2d2-4c6d-8e56-f249eace11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6d648625-2749-4387-a716-5a317b35b7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faca2-0867-4cf9-8391-bae7d99f0d9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41ead77-ed2f-49b1-98d7-67c90a458843}" ma:internalName="TaxCatchAll" ma:showField="CatchAllData" ma:web="8b5faca2-0867-4cf9-8391-bae7d99f0d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TaxCatchAll xmlns="8b5faca2-0867-4cf9-8391-bae7d99f0d98">
      <Value>7</Value>
    </TaxCatchAll>
    <lcf76f155ced4ddcb4097134ff3c332f xmlns="f1b64eea-a2d2-4c6d-8e56-f249eace115d">
      <Terms xmlns="http://schemas.microsoft.com/office/infopath/2007/PartnerControls"/>
    </lcf76f155ced4ddcb4097134ff3c332f>
  </documentManagement>
</p:properties>
</file>

<file path=customXml/item4.xml><?xml version="1.0" encoding="utf-8"?>
<?mso-contentType ?>
<SharedContentType xmlns="Microsoft.SharePoint.Taxonomy.ContentTypeSync" SourceId="204c783a-96cf-4a0f-a0fc-232f03230527" ContentTypeId="0x0101008BF0FBB838BCD748BD563AED518C571407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4BCD89-3F91-4122-B45A-2CD02FA6C0E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B8C76A1-C2E4-42AE-B37E-09F5D82AF98D}"/>
</file>

<file path=customXml/itemProps3.xml><?xml version="1.0" encoding="utf-8"?>
<ds:datastoreItem xmlns:ds="http://schemas.openxmlformats.org/officeDocument/2006/customXml" ds:itemID="{2F4C4F6A-F6A5-45C8-BAAA-52FB70E387C7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8e4b74e9-4502-4d01-9dba-2f6abedd8d5a"/>
    <ds:schemaRef ds:uri="1467fb8b-7944-4202-8e80-6a5cf0d18287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8D7659D4-AC04-4DA6-BE73-5F23B036C30F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ADA5D674-9920-4D2F-B065-BC24FD29F8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CGI_Standard_presentation_03-25-2022</Template>
  <TotalTime>435</TotalTime>
  <Words>913</Words>
  <Application>Microsoft Office PowerPoint</Application>
  <PresentationFormat>Widescreen</PresentationFormat>
  <Paragraphs>150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Open Sans</vt:lpstr>
      <vt:lpstr>Verdana</vt:lpstr>
      <vt:lpstr>Wingdings</vt:lpstr>
      <vt:lpstr>CGI Widescreen Beet</vt:lpstr>
      <vt:lpstr>1_CGI Widescreen Beet</vt:lpstr>
      <vt:lpstr>PowerPoint Presentation</vt:lpstr>
      <vt:lpstr>Agenda</vt:lpstr>
      <vt:lpstr>What is IBOR ? </vt:lpstr>
      <vt:lpstr>What is IBOR ?</vt:lpstr>
      <vt:lpstr>What is IBOR ?</vt:lpstr>
      <vt:lpstr>Why IBOR ?</vt:lpstr>
      <vt:lpstr>Use case Street Lighting: from Conventional  to Smart</vt:lpstr>
      <vt:lpstr>Use case Street Lighting: from Conventional to Smart</vt:lpstr>
      <vt:lpstr>IBOR’s TALQ-based reference site (work in progress) </vt:lpstr>
      <vt:lpstr>IBOR’s roadmap   </vt:lpstr>
      <vt:lpstr>IBOR references</vt:lpstr>
      <vt:lpstr>Rijkswaterstaat (RWS, the Netherlands) –  Ministry of Infrastructure and Water Management</vt:lpstr>
      <vt:lpstr>Agentschap Wegen en Verkeer (AWV, Belgium) –  Road and Traffic Agency of Flanders region, Belgium</vt:lpstr>
      <vt:lpstr>PowerPoint Presentation</vt:lpstr>
      <vt:lpstr>Other reference cases (cont’d)</vt:lpstr>
      <vt:lpstr>Questions &amp; answers</vt:lpstr>
      <vt:lpstr>More information on IBOR</vt:lpstr>
    </vt:vector>
  </TitlesOfParts>
  <Company>CGI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Source is your single source  for everything related to the brand  and branded PowerPoints!</dc:title>
  <dc:creator>Dreessen, Peter</dc:creator>
  <cp:keywords/>
  <cp:lastModifiedBy>Meert, Helmut</cp:lastModifiedBy>
  <cp:revision>105</cp:revision>
  <dcterms:created xsi:type="dcterms:W3CDTF">2022-06-24T15:14:22Z</dcterms:created>
  <dcterms:modified xsi:type="dcterms:W3CDTF">2022-09-30T10:07:13Z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Widescreen</vt:lpwstr>
  </property>
  <property fmtid="{D5CDD505-2E9C-101B-9397-08002B2CF9AE}" pid="3" name="WizKit Template Version">
    <vt:i4>5</vt:i4>
  </property>
  <property fmtid="{D5CDD505-2E9C-101B-9397-08002B2CF9AE}" pid="4" name="ContentTypeId">
    <vt:lpwstr>0x0101003EDBDF36BC2E384A8A07B1C54C2BD376</vt:lpwstr>
  </property>
  <property fmtid="{D5CDD505-2E9C-101B-9397-08002B2CF9AE}" pid="5" name="Sector">
    <vt:lpwstr/>
  </property>
  <property fmtid="{D5CDD505-2E9C-101B-9397-08002B2CF9AE}" pid="6" name="Organisation">
    <vt:lpwstr>260;#Group|43ac7042-3752-4f1b-8a93-43b36e65d3e5</vt:lpwstr>
  </property>
  <property fmtid="{D5CDD505-2E9C-101B-9397-08002B2CF9AE}" pid="7" name="Service line">
    <vt:lpwstr/>
  </property>
  <property fmtid="{D5CDD505-2E9C-101B-9397-08002B2CF9AE}" pid="8" name="Business theme">
    <vt:lpwstr/>
  </property>
  <property fmtid="{D5CDD505-2E9C-101B-9397-08002B2CF9AE}" pid="9" name="Geography">
    <vt:lpwstr/>
  </property>
  <property fmtid="{D5CDD505-2E9C-101B-9397-08002B2CF9AE}" pid="10" name="Functions">
    <vt:lpwstr/>
  </property>
  <property fmtid="{D5CDD505-2E9C-101B-9397-08002B2CF9AE}" pid="11" name="Business Practice">
    <vt:lpwstr/>
  </property>
  <property fmtid="{D5CDD505-2E9C-101B-9397-08002B2CF9AE}" pid="12" name="Content Format">
    <vt:lpwstr/>
  </property>
  <property fmtid="{D5CDD505-2E9C-101B-9397-08002B2CF9AE}" pid="13" name="Intellectual Property">
    <vt:lpwstr/>
  </property>
  <property fmtid="{D5CDD505-2E9C-101B-9397-08002B2CF9AE}" pid="14" name="WizKit Template inter.">
    <vt:i4>1</vt:i4>
  </property>
  <property fmtid="{D5CDD505-2E9C-101B-9397-08002B2CF9AE}" pid="15" name="_dlc_DocIdItemGuid">
    <vt:lpwstr>2ac9fb58-e39c-4c12-bb8a-1e7fb6b77825</vt:lpwstr>
  </property>
</Properties>
</file>