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"/>
  </p:notesMasterIdLst>
  <p:sldIdLst>
    <p:sldId id="257" r:id="rId6"/>
    <p:sldId id="358" r:id="rId7"/>
    <p:sldId id="304" r:id="rId8"/>
    <p:sldId id="287" r:id="rId9"/>
    <p:sldId id="361" r:id="rId10"/>
    <p:sldId id="272" r:id="rId11"/>
    <p:sldId id="271" r:id="rId12"/>
    <p:sldId id="284" r:id="rId13"/>
    <p:sldId id="285" r:id="rId14"/>
    <p:sldId id="359" r:id="rId15"/>
    <p:sldId id="360" r:id="rId16"/>
    <p:sldId id="260" r:id="rId17"/>
    <p:sldId id="363" r:id="rId18"/>
    <p:sldId id="357" r:id="rId19"/>
    <p:sldId id="355" r:id="rId20"/>
    <p:sldId id="261" r:id="rId21"/>
    <p:sldId id="362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89EFC-FCCB-4025-9D38-4DC865F41EBD}" v="19" dt="2023-04-19T08:06:29.852"/>
    <p1510:client id="{AEE987A1-F1BB-4A5E-B498-BA6B19A07456}" v="4" dt="2023-04-19T10:09:38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F95ED2-1999-401C-B694-BB227E99AC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nl-NL"/>
        </a:p>
      </dgm:t>
    </dgm:pt>
    <dgm:pt modelId="{67B85967-13C0-4C61-A613-AC8169081728}" type="pres">
      <dgm:prSet presAssocID="{D9F95ED2-1999-401C-B694-BB227E99ACBA}" presName="diagram" presStyleCnt="0">
        <dgm:presLayoutVars>
          <dgm:dir/>
          <dgm:resizeHandles val="exact"/>
        </dgm:presLayoutVars>
      </dgm:prSet>
      <dgm:spPr/>
    </dgm:pt>
  </dgm:ptLst>
  <dgm:cxnLst>
    <dgm:cxn modelId="{137A5832-6689-449F-952C-91CD5D328233}" type="presOf" srcId="{D9F95ED2-1999-401C-B694-BB227E99ACBA}" destId="{67B85967-13C0-4C61-A613-AC816908172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F95ED2-1999-401C-B694-BB227E99AC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nl-NL"/>
        </a:p>
      </dgm:t>
    </dgm:pt>
    <dgm:pt modelId="{67B85967-13C0-4C61-A613-AC8169081728}" type="pres">
      <dgm:prSet presAssocID="{D9F95ED2-1999-401C-B694-BB227E99ACBA}" presName="diagram" presStyleCnt="0">
        <dgm:presLayoutVars>
          <dgm:dir/>
          <dgm:resizeHandles val="exact"/>
        </dgm:presLayoutVars>
      </dgm:prSet>
      <dgm:spPr/>
    </dgm:pt>
  </dgm:ptLst>
  <dgm:cxnLst>
    <dgm:cxn modelId="{137A5832-6689-449F-952C-91CD5D328233}" type="presOf" srcId="{D9F95ED2-1999-401C-B694-BB227E99ACBA}" destId="{67B85967-13C0-4C61-A613-AC816908172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F95ED2-1999-401C-B694-BB227E99AC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nl-NL"/>
        </a:p>
      </dgm:t>
    </dgm:pt>
    <dgm:pt modelId="{67B85967-13C0-4C61-A613-AC8169081728}" type="pres">
      <dgm:prSet presAssocID="{D9F95ED2-1999-401C-B694-BB227E99ACBA}" presName="diagram" presStyleCnt="0">
        <dgm:presLayoutVars>
          <dgm:dir/>
          <dgm:resizeHandles val="exact"/>
        </dgm:presLayoutVars>
      </dgm:prSet>
      <dgm:spPr/>
    </dgm:pt>
  </dgm:ptLst>
  <dgm:cxnLst>
    <dgm:cxn modelId="{137A5832-6689-449F-952C-91CD5D328233}" type="presOf" srcId="{D9F95ED2-1999-401C-B694-BB227E99ACBA}" destId="{67B85967-13C0-4C61-A613-AC816908172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F95ED2-1999-401C-B694-BB227E99AC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nl-NL"/>
        </a:p>
      </dgm:t>
    </dgm:pt>
    <dgm:pt modelId="{67B85967-13C0-4C61-A613-AC8169081728}" type="pres">
      <dgm:prSet presAssocID="{D9F95ED2-1999-401C-B694-BB227E99ACBA}" presName="diagram" presStyleCnt="0">
        <dgm:presLayoutVars>
          <dgm:dir/>
          <dgm:resizeHandles val="exact"/>
        </dgm:presLayoutVars>
      </dgm:prSet>
      <dgm:spPr/>
    </dgm:pt>
  </dgm:ptLst>
  <dgm:cxnLst>
    <dgm:cxn modelId="{137A5832-6689-449F-952C-91CD5D328233}" type="presOf" srcId="{D9F95ED2-1999-401C-B694-BB227E99ACBA}" destId="{67B85967-13C0-4C61-A613-AC816908172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2D5B-B42E-412C-9705-F843E7764918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2B551-4BD9-4CE8-AA36-E7A4EE0803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45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001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1974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9051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27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261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801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7350" y="782638"/>
            <a:ext cx="6022975" cy="33877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029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hyperlink" Target="LogoHbRPosPOS.png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diagramData" Target="../diagrams/data2.xml"/><Relationship Id="rId5" Type="http://schemas.openxmlformats.org/officeDocument/2006/relationships/hyperlink" Target="LogoHbRPosPOS.png" TargetMode="External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diagramData" Target="../diagrams/data3.xml"/><Relationship Id="rId5" Type="http://schemas.openxmlformats.org/officeDocument/2006/relationships/hyperlink" Target="LogoHbRPosPOS.png" TargetMode="External"/><Relationship Id="rId10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diagramData" Target="../diagrams/data4.xml"/><Relationship Id="rId5" Type="http://schemas.openxmlformats.org/officeDocument/2006/relationships/hyperlink" Target="LogoHbRPosPOS.png" TargetMode="External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28CFC-6D65-FC2E-72B6-014D188B7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ED794B-BC39-A415-912D-240DFACC9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60DECC-44EC-FD50-A835-D5751BEE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0A56B8-0070-4663-95BA-77D0E2CE6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C18148-A847-E8A2-D101-FF4520C2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41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3E6C6-4393-EBD5-57C6-235BA2C1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46109C6-C217-4294-6F81-442DB2B8B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C80E04-21DA-CFCD-0BB7-37FFA4C70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8EC530-AD96-7739-F1E0-5C14A8E7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A4A43F-FB87-FFB9-D143-F45C53D0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51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37EFB99-1D96-8998-3573-DD987B16CF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D95667-5774-B25A-7D59-F9DB079E9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FA4FAF-3E57-2741-F106-FAA87A53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7B2703-6750-5A5C-F4A1-4484590E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170DBA-5653-EFE3-3C99-22F4BA513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516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IJS"/>
          <p:cNvSpPr/>
          <p:nvPr userDrawn="1"/>
        </p:nvSpPr>
        <p:spPr>
          <a:xfrm>
            <a:off x="0" y="0"/>
            <a:ext cx="12192000" cy="5982054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12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-2556" y="0"/>
            <a:ext cx="12192000" cy="5982054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9" hasCustomPrompt="1"/>
          </p:nvPr>
        </p:nvSpPr>
        <p:spPr>
          <a:xfrm>
            <a:off x="469387" y="6401199"/>
            <a:ext cx="8689431" cy="268237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marR="0" indent="0" algn="l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2"/>
                </a:solidFill>
                <a:latin typeface="+mn-lt"/>
              </a:defRPr>
            </a:lvl1pPr>
            <a:lvl2pPr marL="241222" indent="0">
              <a:buNone/>
              <a:defRPr/>
            </a:lvl2pPr>
            <a:lvl3pPr marL="482443" indent="0">
              <a:buNone/>
              <a:defRPr/>
            </a:lvl3pPr>
            <a:lvl4pPr marL="723665" indent="0">
              <a:buNone/>
              <a:defRPr/>
            </a:lvl4pPr>
            <a:lvl5pPr marL="952190" indent="0">
              <a:buNone/>
              <a:defRPr/>
            </a:lvl5pPr>
          </a:lstStyle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Ondertitel Optioneel  |  Sub</a:t>
            </a:r>
          </a:p>
        </p:txBody>
      </p:sp>
      <p:sp>
        <p:nvSpPr>
          <p:cNvPr id="15" name="Tijdelijke aanduiding voor tekst 17"/>
          <p:cNvSpPr>
            <a:spLocks noGrp="1"/>
          </p:cNvSpPr>
          <p:nvPr>
            <p:ph type="body" sz="quarter" idx="16" hasCustomPrompt="1"/>
          </p:nvPr>
        </p:nvSpPr>
        <p:spPr>
          <a:xfrm>
            <a:off x="469390" y="6143236"/>
            <a:ext cx="8689428" cy="243852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buNone/>
              <a:defRPr sz="1866" b="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55744" y="688480"/>
            <a:ext cx="11301396" cy="1531016"/>
          </a:xfrm>
          <a:effectLst/>
        </p:spPr>
        <p:txBody>
          <a:bodyPr tIns="0" bIns="0" anchor="b" anchorCtr="0">
            <a:noAutofit/>
          </a:bodyPr>
          <a:lstStyle>
            <a:lvl1pPr>
              <a:lnSpc>
                <a:spcPct val="80000"/>
              </a:lnSpc>
              <a:defRPr lang="nl-NL" sz="5398" b="0" cap="all" spc="0" baseline="0">
                <a:solidFill>
                  <a:schemeClr val="bg1"/>
                </a:solidFill>
                <a:effectLst/>
                <a:latin typeface="NLRTM ExtraBold" panose="00000900000000000000" pitchFamily="2" charset="0"/>
              </a:defRPr>
            </a:lvl1pPr>
          </a:lstStyle>
          <a:p>
            <a:pPr marL="0" lvl="0"/>
            <a:r>
              <a:rPr lang="nl-NL"/>
              <a:t>Titel regel 1.</a:t>
            </a:r>
            <a:br>
              <a:rPr lang="nl-NL"/>
            </a:br>
            <a:r>
              <a:rPr lang="nl-NL"/>
              <a:t>titel regel 2.</a:t>
            </a:r>
          </a:p>
        </p:txBody>
      </p:sp>
      <p:sp>
        <p:nvSpPr>
          <p:cNvPr id="6" name="Tekstvak 5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Titel slide (variabel)</a:t>
            </a:r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42119" y="2509170"/>
            <a:ext cx="11696954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/>
              <a:t>Vormgeving (niet verwijderen!)</a:t>
            </a:r>
          </a:p>
        </p:txBody>
      </p:sp>
      <p:grpSp>
        <p:nvGrpSpPr>
          <p:cNvPr id="34" name="Groep 33">
            <a:extLst>
              <a:ext uri="{FF2B5EF4-FFF2-40B4-BE49-F238E27FC236}">
                <a16:creationId xmlns:a16="http://schemas.microsoft.com/office/drawing/2014/main" id="{0E05EBD2-7F37-4762-B2CF-02475EA16D4B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35" name="Tekstvak 33">
              <a:extLst>
                <a:ext uri="{FF2B5EF4-FFF2-40B4-BE49-F238E27FC236}">
                  <a16:creationId xmlns:a16="http://schemas.microsoft.com/office/drawing/2014/main" id="{B266FA32-F11E-4B33-88E3-C4D51BBD9F3D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36" name="Tekstvak 33">
              <a:extLst>
                <a:ext uri="{FF2B5EF4-FFF2-40B4-BE49-F238E27FC236}">
                  <a16:creationId xmlns:a16="http://schemas.microsoft.com/office/drawing/2014/main" id="{3C49FF3D-BD0E-4E67-AC35-DDC26431B487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8FD66F62-0719-488B-9945-C467949A6815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3D2370F5-E42C-46D3-BF97-6E8F9469292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207E0FA3-AE44-4D99-B968-C0C06A48EE2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8D46E55E-3161-482C-AB8C-273DCAD2ECF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5F1A9006-B614-46D6-9325-CEA69D130EAA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C0469EB7-8ABC-412B-B551-F177921C8A2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557E8C88-71CE-4DA1-B36E-5639DE1F9268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E8DE3313-E197-40D3-8660-EBFF5CDA316A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F14D07E0-7613-407A-BC69-607FF99ECC4E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>
                <a:extLst>
                  <a:ext uri="{FF2B5EF4-FFF2-40B4-BE49-F238E27FC236}">
                    <a16:creationId xmlns:a16="http://schemas.microsoft.com/office/drawing/2014/main" id="{5D28F130-9BFB-47F6-B161-0859834D62B7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BC60E9C0-1002-4CCA-ABA2-5083E9A4A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6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(licht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464" y="1420100"/>
            <a:ext cx="11247071" cy="4553403"/>
          </a:xfrm>
        </p:spPr>
        <p:txBody>
          <a:bodyPr vert="horz"/>
          <a:lstStyle>
            <a:lvl1pPr>
              <a:defRPr i="0"/>
            </a:lvl1pPr>
            <a:lvl2pPr>
              <a:defRPr b="0"/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A1D8-3A57-4BFC-B6AF-3693C86DE930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kstvak 7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 Alleen tekst</a:t>
            </a:r>
          </a:p>
        </p:txBody>
      </p:sp>
      <p:grpSp>
        <p:nvGrpSpPr>
          <p:cNvPr id="78" name="Groep 77"/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79" name="Rechthoek 78"/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80" name="Textfield placeholder"/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81" name="Ovaal 80"/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82" name="Ovaal 81"/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3" name="Ovaal 82"/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84" name="Ovaal 83"/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85" name="Textfield placeholder"/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86" name="Textfield placeholder"/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87" name="Textfield placeholder"/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88" name="Rechte verbindingslijn 87"/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Rechte verbindingslijn 88"/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4"/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" name="Groep 92"/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134" name="Afgeronde rechthoek 133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135" name="Groep 13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36" name="Rechthoek 13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1" name="Rechthoek 14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2" name="Rechthoek 14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3" name="Rechthoek 14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4" name="Rechthoek 14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5" name="Rechthoek 14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6" name="Vrije vorm 14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94" name="Groep 93"/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121" name="Afgeronde rechthoek 120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122" name="Groep 121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1" name="Rechthoek 130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3" name="Vrije vorm 132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95" name="Rechte verbindingslijn 94"/>
            <p:cNvCxnSpPr>
              <a:stCxn id="97" idx="2"/>
              <a:endCxn id="121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chte verbindingslijn 95"/>
            <p:cNvCxnSpPr>
              <a:stCxn id="98" idx="3"/>
              <a:endCxn id="134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al 96"/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99" name="Textfield placeholder"/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101" name="Ovaal 100"/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102" name="Ovaal 101"/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103" name="Ovaal 102"/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104" name="Ovaal 103"/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105" name="Ovaal 104"/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106" name="Textfield placeholder"/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107" name="Textfield placeholder"/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Textfield placeholder"/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109" name="Textfield placeholder"/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111" name="Groep 110"/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112" name="Textfield placeholder"/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3" name="Textfield placeholder"/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4" name="Textfield placeholder"/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5" name="Textfield placeholder"/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116" name="Textfield placeholder"/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117" name="Textfield placeholder"/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8" name="Textfield placeholder"/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9" name="Textfield placeholder"/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120" name="Textfield placeholder"/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59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7444236" y="1420284"/>
            <a:ext cx="4747765" cy="45618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465" y="1420100"/>
            <a:ext cx="6960376" cy="4562078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7A07-22FC-4F04-A897-ED97B80CC6F2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7432841" y="1420100"/>
            <a:ext cx="4747765" cy="4561888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0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7432841" y="5478177"/>
            <a:ext cx="4759160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Links + afbeelding (S) + onderschrift</a:t>
            </a:r>
          </a:p>
        </p:txBody>
      </p:sp>
      <p:grpSp>
        <p:nvGrpSpPr>
          <p:cNvPr id="192" name="Groep 191">
            <a:extLst>
              <a:ext uri="{FF2B5EF4-FFF2-40B4-BE49-F238E27FC236}">
                <a16:creationId xmlns:a16="http://schemas.microsoft.com/office/drawing/2014/main" id="{70028B3A-CAE9-4FFC-A979-1831739AD4D1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69680E4D-B238-48B8-A7E2-197371D6C9F2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09971984-B863-4C98-943D-461DF0F4B29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BE2C7461-EEF6-4807-80F3-0A5B70C15232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A347E235-7542-42AC-A123-5E51F9AD572D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393809D0-7927-4E04-B54C-3FF93FFC9CD1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9EB955DA-678C-445E-89F0-F35370090EBD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4908CBE5-32E7-4DA7-B842-B6446BE1BB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66A61ACD-A4D8-4AD3-9F46-68389EBAF37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1D49C604-D74A-4427-8BB4-9D80B0EBCD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D26D0C64-26B8-4A26-9A81-FBB771B845F6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20DD023F-28B0-43F5-9629-CC1C61DFACFA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7E447E74-66CD-49F5-B593-7D457C68C1CC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" name="Picture 3">
              <a:extLst>
                <a:ext uri="{FF2B5EF4-FFF2-40B4-BE49-F238E27FC236}">
                  <a16:creationId xmlns:a16="http://schemas.microsoft.com/office/drawing/2014/main" id="{B7D63EE1-10F1-41AD-94F2-92FA76B6F6E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4">
              <a:extLst>
                <a:ext uri="{FF2B5EF4-FFF2-40B4-BE49-F238E27FC236}">
                  <a16:creationId xmlns:a16="http://schemas.microsoft.com/office/drawing/2014/main" id="{0294FC7B-9A73-47D8-96F8-D8B2C49B8C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AF63F82E-63A9-41C9-A766-75E16627CD9C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8" name="Afgeronde rechthoek 133">
                <a:extLst>
                  <a:ext uri="{FF2B5EF4-FFF2-40B4-BE49-F238E27FC236}">
                    <a16:creationId xmlns:a16="http://schemas.microsoft.com/office/drawing/2014/main" id="{6FF350EB-F8D1-4B34-A307-0CF83A9823F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49" name="Groep 248">
                <a:extLst>
                  <a:ext uri="{FF2B5EF4-FFF2-40B4-BE49-F238E27FC236}">
                    <a16:creationId xmlns:a16="http://schemas.microsoft.com/office/drawing/2014/main" id="{870CAE51-C743-4A34-9C83-E20AF5BF30FE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7E69ECA3-A2EA-4FAE-97F1-13139CF3807D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CCA5CE54-29F7-4F25-8D4F-1D2FBD89C0AC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3DAFD9BB-0496-4746-9307-D829B4699F6B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E2C5A4CC-34CE-47C3-B700-229256C7E0E8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9F20C2A-8626-46D3-AA18-52512EDE1C2D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11553FA1-CD37-44DB-85A0-5CEA1051A3A0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A3D52233-D3B8-465F-83B2-3B8DA0312208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59165E77-130D-41A5-BCA2-F036E8AC6698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B24ACFE2-B2DE-40FF-A9EC-DE1385EE0EA1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28309360-D2B2-477B-8A88-59F9DEA5A046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0" name="Vrije vorm 145">
                  <a:extLst>
                    <a:ext uri="{FF2B5EF4-FFF2-40B4-BE49-F238E27FC236}">
                      <a16:creationId xmlns:a16="http://schemas.microsoft.com/office/drawing/2014/main" id="{4D5576F3-062B-42A7-95DB-D5A9E12C0F12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7119AE8A-6CF7-4181-92DB-02F93B82D8BB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35" name="Afgeronde rechthoek 120">
                <a:extLst>
                  <a:ext uri="{FF2B5EF4-FFF2-40B4-BE49-F238E27FC236}">
                    <a16:creationId xmlns:a16="http://schemas.microsoft.com/office/drawing/2014/main" id="{A180EB19-ECF4-45BD-B0CA-D4F7F7540BA2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4FD852CA-8B8B-46E9-98EA-B5E31C280DEE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E566DC92-970A-42B2-A4ED-4D2AE1CAACE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B5DC0100-B982-432C-A7A1-E65A73E0C39D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59ECBBA8-5758-40A6-9993-00124542F0B6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AE7E5FAE-D674-4E0F-8BE0-7740ABCC6305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46FAAC8A-4E79-428F-9E41-7ADEEE8E865E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ACC93B68-1A17-47BF-9B31-E6ADF63C76A7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3B17027F-4031-4BC6-AB1D-E51C8F3647F4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31C7005E-F8F8-4E68-916B-7C74D59C28ED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09EBDEA-0CB4-41D5-911F-480B627C2498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FE71981C-3A84-439C-904E-72DE5209D84F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7" name="Vrije vorm 132">
                  <a:extLst>
                    <a:ext uri="{FF2B5EF4-FFF2-40B4-BE49-F238E27FC236}">
                      <a16:creationId xmlns:a16="http://schemas.microsoft.com/office/drawing/2014/main" id="{DE6AB9B6-AE74-4A79-A591-B984BB949641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209" name="Rechte verbindingslijn 208">
              <a:extLst>
                <a:ext uri="{FF2B5EF4-FFF2-40B4-BE49-F238E27FC236}">
                  <a16:creationId xmlns:a16="http://schemas.microsoft.com/office/drawing/2014/main" id="{CB0EB03A-32D2-40D4-8713-36E3F541C096}"/>
                </a:ext>
              </a:extLst>
            </p:cNvPr>
            <p:cNvCxnSpPr>
              <a:stCxn id="211" idx="2"/>
              <a:endCxn id="235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Rechte verbindingslijn 209">
              <a:extLst>
                <a:ext uri="{FF2B5EF4-FFF2-40B4-BE49-F238E27FC236}">
                  <a16:creationId xmlns:a16="http://schemas.microsoft.com/office/drawing/2014/main" id="{06FD32AF-C4DE-4AD7-BA2E-060C656104F3}"/>
                </a:ext>
              </a:extLst>
            </p:cNvPr>
            <p:cNvCxnSpPr>
              <a:stCxn id="212" idx="3"/>
              <a:endCxn id="248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0FF0FCFD-7FDF-4BF1-BB08-A752EF335C50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116E5979-3DC4-4E9E-A655-54C38AEDD49D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13" name="Textfield placeholder">
              <a:extLst>
                <a:ext uri="{FF2B5EF4-FFF2-40B4-BE49-F238E27FC236}">
                  <a16:creationId xmlns:a16="http://schemas.microsoft.com/office/drawing/2014/main" id="{9EFC5D02-FE4C-437E-932F-D82DB10FFCC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BDDCD4C1-5327-499B-A81E-1D585533ED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15" name="Ovaal 214">
              <a:extLst>
                <a:ext uri="{FF2B5EF4-FFF2-40B4-BE49-F238E27FC236}">
                  <a16:creationId xmlns:a16="http://schemas.microsoft.com/office/drawing/2014/main" id="{320C0338-E61C-4418-99EF-E1A601B14A85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6" name="Ovaal 215">
              <a:extLst>
                <a:ext uri="{FF2B5EF4-FFF2-40B4-BE49-F238E27FC236}">
                  <a16:creationId xmlns:a16="http://schemas.microsoft.com/office/drawing/2014/main" id="{B5C56C7E-E7C8-478E-BF4C-1646A00EFB62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7" name="Ovaal 216">
              <a:extLst>
                <a:ext uri="{FF2B5EF4-FFF2-40B4-BE49-F238E27FC236}">
                  <a16:creationId xmlns:a16="http://schemas.microsoft.com/office/drawing/2014/main" id="{39D70243-6500-42D6-8996-4C54E0CA83CD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8" name="Ovaal 217">
              <a:extLst>
                <a:ext uri="{FF2B5EF4-FFF2-40B4-BE49-F238E27FC236}">
                  <a16:creationId xmlns:a16="http://schemas.microsoft.com/office/drawing/2014/main" id="{A933A0D9-778B-4093-B78B-29641541BB9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EFC679A0-1E14-4D89-932D-D902714EDFEE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20" name="Textfield placeholder">
              <a:extLst>
                <a:ext uri="{FF2B5EF4-FFF2-40B4-BE49-F238E27FC236}">
                  <a16:creationId xmlns:a16="http://schemas.microsoft.com/office/drawing/2014/main" id="{C020A968-C47B-4F91-AB99-839BAA32BDC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21" name="Textfield placeholder">
              <a:extLst>
                <a:ext uri="{FF2B5EF4-FFF2-40B4-BE49-F238E27FC236}">
                  <a16:creationId xmlns:a16="http://schemas.microsoft.com/office/drawing/2014/main" id="{F612AE49-3C2C-4755-85E1-159CECB0530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Textfield placeholder">
              <a:extLst>
                <a:ext uri="{FF2B5EF4-FFF2-40B4-BE49-F238E27FC236}">
                  <a16:creationId xmlns:a16="http://schemas.microsoft.com/office/drawing/2014/main" id="{4115BB2D-411D-4FEC-B44A-68034C266A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23" name="Textfield placeholder">
              <a:extLst>
                <a:ext uri="{FF2B5EF4-FFF2-40B4-BE49-F238E27FC236}">
                  <a16:creationId xmlns:a16="http://schemas.microsoft.com/office/drawing/2014/main" id="{B30A857D-9F88-4C2B-A7C3-D93BE8F6C49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24" name="Textfield placeholder">
              <a:extLst>
                <a:ext uri="{FF2B5EF4-FFF2-40B4-BE49-F238E27FC236}">
                  <a16:creationId xmlns:a16="http://schemas.microsoft.com/office/drawing/2014/main" id="{B8544B40-BD88-4142-835A-6A52232A73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25" name="Groep 224">
              <a:extLst>
                <a:ext uri="{FF2B5EF4-FFF2-40B4-BE49-F238E27FC236}">
                  <a16:creationId xmlns:a16="http://schemas.microsoft.com/office/drawing/2014/main" id="{B9DA38E5-C07F-4CA1-B216-0EC2F98A7E11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F9348514-5D7C-485D-90B1-D3746351934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D4CC8C9F-5E94-4E0D-9E06-FB88CF5D8E8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A397FB37-1377-442C-82B6-D87C979672B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9" name="Textfield placeholder">
                <a:extLst>
                  <a:ext uri="{FF2B5EF4-FFF2-40B4-BE49-F238E27FC236}">
                    <a16:creationId xmlns:a16="http://schemas.microsoft.com/office/drawing/2014/main" id="{0143864C-B24E-450D-943B-71D0D249367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30" name="Textfield placeholder">
                <a:extLst>
                  <a:ext uri="{FF2B5EF4-FFF2-40B4-BE49-F238E27FC236}">
                    <a16:creationId xmlns:a16="http://schemas.microsoft.com/office/drawing/2014/main" id="{937D2923-AFE3-4901-A509-1B376EAFC32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31" name="Textfield placeholder">
                <a:extLst>
                  <a:ext uri="{FF2B5EF4-FFF2-40B4-BE49-F238E27FC236}">
                    <a16:creationId xmlns:a16="http://schemas.microsoft.com/office/drawing/2014/main" id="{25DFA771-5F93-426C-855B-E6DB9FBD6DE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2" name="Textfield placeholder">
                <a:extLst>
                  <a:ext uri="{FF2B5EF4-FFF2-40B4-BE49-F238E27FC236}">
                    <a16:creationId xmlns:a16="http://schemas.microsoft.com/office/drawing/2014/main" id="{46B6CD9F-4A56-431E-8E6C-7B5DEB39E44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3" name="Textfield placeholder">
                <a:extLst>
                  <a:ext uri="{FF2B5EF4-FFF2-40B4-BE49-F238E27FC236}">
                    <a16:creationId xmlns:a16="http://schemas.microsoft.com/office/drawing/2014/main" id="{58B00629-4C10-4BE2-AE14-FAC7FC5A86C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34" name="Textfield placeholder">
                <a:extLst>
                  <a:ext uri="{FF2B5EF4-FFF2-40B4-BE49-F238E27FC236}">
                    <a16:creationId xmlns:a16="http://schemas.microsoft.com/office/drawing/2014/main" id="{5CE397CF-CC1B-46F2-95E1-525D914764A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1" name="Groep 260">
            <a:extLst>
              <a:ext uri="{FF2B5EF4-FFF2-40B4-BE49-F238E27FC236}">
                <a16:creationId xmlns:a16="http://schemas.microsoft.com/office/drawing/2014/main" id="{904D91B8-CEE6-42EE-B6B9-E234E7E07EBF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262" name="Tekstvak 33">
              <a:extLst>
                <a:ext uri="{FF2B5EF4-FFF2-40B4-BE49-F238E27FC236}">
                  <a16:creationId xmlns:a16="http://schemas.microsoft.com/office/drawing/2014/main" id="{B2F22902-5A13-4124-A89E-8131FB6CE09B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3" name="Tekstvak 33">
              <a:extLst>
                <a:ext uri="{FF2B5EF4-FFF2-40B4-BE49-F238E27FC236}">
                  <a16:creationId xmlns:a16="http://schemas.microsoft.com/office/drawing/2014/main" id="{4540B68E-B776-43CC-9096-CD1905B1269E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9DD4E13A-3438-4F43-8EB8-065410019561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EF32A6B2-FC3C-45F6-B307-4654D3F668E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6" name="Picture 3">
              <a:extLst>
                <a:ext uri="{FF2B5EF4-FFF2-40B4-BE49-F238E27FC236}">
                  <a16:creationId xmlns:a16="http://schemas.microsoft.com/office/drawing/2014/main" id="{F129A862-156D-4927-A72E-CDFC125037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7" name="Picture 3">
              <a:extLst>
                <a:ext uri="{FF2B5EF4-FFF2-40B4-BE49-F238E27FC236}">
                  <a16:creationId xmlns:a16="http://schemas.microsoft.com/office/drawing/2014/main" id="{582B25C4-5168-4325-8163-926BC50F2DC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8" name="Tekstvak 267">
              <a:extLst>
                <a:ext uri="{FF2B5EF4-FFF2-40B4-BE49-F238E27FC236}">
                  <a16:creationId xmlns:a16="http://schemas.microsoft.com/office/drawing/2014/main" id="{87055E7D-EE31-411F-A896-8214FBBA9D4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9" name="Rechthoek 268">
              <a:extLst>
                <a:ext uri="{FF2B5EF4-FFF2-40B4-BE49-F238E27FC236}">
                  <a16:creationId xmlns:a16="http://schemas.microsoft.com/office/drawing/2014/main" id="{1B973D72-6CC8-4C45-B6B9-8D013C1F4A0F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70" name="Groep 269">
              <a:extLst>
                <a:ext uri="{FF2B5EF4-FFF2-40B4-BE49-F238E27FC236}">
                  <a16:creationId xmlns:a16="http://schemas.microsoft.com/office/drawing/2014/main" id="{B24E8DA4-12F5-413B-8856-83AB1775A6F3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3466E4A2-8DD4-4C18-886C-65D71E891732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CF4C255F-A57E-422E-B246-605DB2B6ABE8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Rechte verbindingslijn 273">
                <a:extLst>
                  <a:ext uri="{FF2B5EF4-FFF2-40B4-BE49-F238E27FC236}">
                    <a16:creationId xmlns:a16="http://schemas.microsoft.com/office/drawing/2014/main" id="{CC092791-ACD0-4133-A103-7036B0C05279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1" name="Afbeelding 270">
              <a:extLst>
                <a:ext uri="{FF2B5EF4-FFF2-40B4-BE49-F238E27FC236}">
                  <a16:creationId xmlns:a16="http://schemas.microsoft.com/office/drawing/2014/main" id="{E605903A-9CA4-47E7-8616-84EBCB50D6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2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ep 179">
            <a:extLst>
              <a:ext uri="{FF2B5EF4-FFF2-40B4-BE49-F238E27FC236}">
                <a16:creationId xmlns:a16="http://schemas.microsoft.com/office/drawing/2014/main" id="{CB5F41AF-7A5B-4968-9377-5B855DA918B4}"/>
              </a:ext>
            </a:extLst>
          </p:cNvPr>
          <p:cNvGrpSpPr/>
          <p:nvPr userDrawn="1"/>
        </p:nvGrpSpPr>
        <p:grpSpPr>
          <a:xfrm>
            <a:off x="-3205000" y="-26002"/>
            <a:ext cx="3064014" cy="4530930"/>
            <a:chOff x="15419739" y="-26002"/>
            <a:chExt cx="3064812" cy="4530930"/>
          </a:xfrm>
        </p:grpSpPr>
        <p:sp>
          <p:nvSpPr>
            <p:cNvPr id="181" name="Tekstvak 33">
              <a:extLst>
                <a:ext uri="{FF2B5EF4-FFF2-40B4-BE49-F238E27FC236}">
                  <a16:creationId xmlns:a16="http://schemas.microsoft.com/office/drawing/2014/main" id="{D23C4ED3-D9B8-4D75-8E05-63DB5C00D42D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82" name="Tekstvak 33">
              <a:extLst>
                <a:ext uri="{FF2B5EF4-FFF2-40B4-BE49-F238E27FC236}">
                  <a16:creationId xmlns:a16="http://schemas.microsoft.com/office/drawing/2014/main" id="{67AF1F51-5B4D-48DB-B89F-85023E367DB5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57339E6D-1BD2-4CE6-8A8E-1DF43381FE0E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FAB310D7-BEBB-458D-95AE-6155D1EB3D8D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85" name="Picture 3">
              <a:extLst>
                <a:ext uri="{FF2B5EF4-FFF2-40B4-BE49-F238E27FC236}">
                  <a16:creationId xmlns:a16="http://schemas.microsoft.com/office/drawing/2014/main" id="{510BF25E-02A8-43DB-BA30-E81B1CE1B5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6" name="Picture 3">
              <a:extLst>
                <a:ext uri="{FF2B5EF4-FFF2-40B4-BE49-F238E27FC236}">
                  <a16:creationId xmlns:a16="http://schemas.microsoft.com/office/drawing/2014/main" id="{570CD737-2090-49B8-B7E3-9BBCE233644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7" name="Tekstvak 186">
              <a:extLst>
                <a:ext uri="{FF2B5EF4-FFF2-40B4-BE49-F238E27FC236}">
                  <a16:creationId xmlns:a16="http://schemas.microsoft.com/office/drawing/2014/main" id="{654CE3BB-F256-4FB3-8C7C-03B63BDFB2F5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3A58C769-041E-48F2-A2E9-E588D819FD28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ADE88A5B-C9DB-49A6-9076-F24C8A0D0CFE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9FA1353F-38EB-405E-9DBD-251F50A98BDB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Rechte verbindingslijn 191">
                <a:extLst>
                  <a:ext uri="{FF2B5EF4-FFF2-40B4-BE49-F238E27FC236}">
                    <a16:creationId xmlns:a16="http://schemas.microsoft.com/office/drawing/2014/main" id="{512F2999-B344-4DF2-A1AB-A426DE00537C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B9374209-EC90-4B53-AE17-ECF7EF41ECBD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0" name="Afbeelding 189">
              <a:extLst>
                <a:ext uri="{FF2B5EF4-FFF2-40B4-BE49-F238E27FC236}">
                  <a16:creationId xmlns:a16="http://schemas.microsoft.com/office/drawing/2014/main" id="{9E3BB35D-DE6E-412F-B02B-AA089806F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0ABEBA2D-8CC3-4B7A-9523-0A937D8BE3EF}"/>
              </a:ext>
            </a:extLst>
          </p:cNvPr>
          <p:cNvGrpSpPr/>
          <p:nvPr userDrawn="1"/>
        </p:nvGrpSpPr>
        <p:grpSpPr>
          <a:xfrm>
            <a:off x="12350470" y="0"/>
            <a:ext cx="2807581" cy="5805264"/>
            <a:chOff x="-2973833" y="0"/>
            <a:chExt cx="2808312" cy="5805264"/>
          </a:xfrm>
        </p:grpSpPr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3081EE8A-A539-4ABB-8995-55BB30BFDE09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99" name="Textfield placeholder">
              <a:extLst>
                <a:ext uri="{FF2B5EF4-FFF2-40B4-BE49-F238E27FC236}">
                  <a16:creationId xmlns:a16="http://schemas.microsoft.com/office/drawing/2014/main" id="{DA755810-5EF2-4FAA-91DB-C50974233C6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B419873-E241-4DF3-90F2-1D5120737F02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F540B84E-05BC-48EA-A70C-DAFC59800ED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627F18C7-EE12-4D5B-B078-52C23D99C9BA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E850BBDE-0E4B-413E-BE87-7104583CED6A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4" name="Textfield placeholder">
              <a:extLst>
                <a:ext uri="{FF2B5EF4-FFF2-40B4-BE49-F238E27FC236}">
                  <a16:creationId xmlns:a16="http://schemas.microsoft.com/office/drawing/2014/main" id="{0AFEE5EB-B211-4CAB-9BE4-96E312235B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05" name="Textfield placeholder">
              <a:extLst>
                <a:ext uri="{FF2B5EF4-FFF2-40B4-BE49-F238E27FC236}">
                  <a16:creationId xmlns:a16="http://schemas.microsoft.com/office/drawing/2014/main" id="{14FA1D7E-D14A-4711-8AB1-FE1F09E446D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06" name="Textfield placeholder">
              <a:extLst>
                <a:ext uri="{FF2B5EF4-FFF2-40B4-BE49-F238E27FC236}">
                  <a16:creationId xmlns:a16="http://schemas.microsoft.com/office/drawing/2014/main" id="{F856736D-CC6F-4D0E-A21E-626C1EF328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C770D32E-E086-4B4B-B56E-81273599A41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D1A6FE1F-F587-41A2-AE71-AB8A1C3C706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chte verbindingslijn 108">
              <a:extLst>
                <a:ext uri="{FF2B5EF4-FFF2-40B4-BE49-F238E27FC236}">
                  <a16:creationId xmlns:a16="http://schemas.microsoft.com/office/drawing/2014/main" id="{01A19BF7-6B63-41DE-8F3C-1769B92E8132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3">
              <a:extLst>
                <a:ext uri="{FF2B5EF4-FFF2-40B4-BE49-F238E27FC236}">
                  <a16:creationId xmlns:a16="http://schemas.microsoft.com/office/drawing/2014/main" id="{AE927A44-6449-4B35-ABF5-BA1661B531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4">
              <a:extLst>
                <a:ext uri="{FF2B5EF4-FFF2-40B4-BE49-F238E27FC236}">
                  <a16:creationId xmlns:a16="http://schemas.microsoft.com/office/drawing/2014/main" id="{55F28F8A-5472-4556-8D93-E64B4596416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0C980D00-3424-491E-BF2D-BAA0225D0D2E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153" name="Afgeronde rechthoek 133">
                <a:extLst>
                  <a:ext uri="{FF2B5EF4-FFF2-40B4-BE49-F238E27FC236}">
                    <a16:creationId xmlns:a16="http://schemas.microsoft.com/office/drawing/2014/main" id="{8A062728-B6D6-45BD-918B-6822A4D18C4B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154" name="Groep 153">
                <a:extLst>
                  <a:ext uri="{FF2B5EF4-FFF2-40B4-BE49-F238E27FC236}">
                    <a16:creationId xmlns:a16="http://schemas.microsoft.com/office/drawing/2014/main" id="{E1E076A1-DC26-431D-B9DB-AD69F87F2871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416BBBC3-4F7A-4E93-AA44-2642985A4775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5EB438EC-B521-4210-B91B-AB033EB372B6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D5FF1BF4-F7FD-41E6-A8EF-9FE49AB7DCE0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F28BCC6D-B53B-4A41-9AE1-7ABF3B85F96E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036992AB-A02C-4D08-A8CC-8F1ACE1C49CA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9F419844-E442-4E00-9AFE-636C63C5E223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B2D9ADE2-D8C1-4D90-B791-B0E3F786CC7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DF25A183-F6FE-4FF3-A548-5FF23920EB3B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9D406E71-4D1C-4A8C-ADEC-D986D48A0119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978BE961-D779-4EFB-BF6C-DA5CEAC8E143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65" name="Vrije vorm 145">
                  <a:extLst>
                    <a:ext uri="{FF2B5EF4-FFF2-40B4-BE49-F238E27FC236}">
                      <a16:creationId xmlns:a16="http://schemas.microsoft.com/office/drawing/2014/main" id="{F87F7311-262A-42F6-9709-F1374061C4A4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A84A6835-4868-4D12-B114-13ACAD1F6374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140" name="Afgeronde rechthoek 120">
                <a:extLst>
                  <a:ext uri="{FF2B5EF4-FFF2-40B4-BE49-F238E27FC236}">
                    <a16:creationId xmlns:a16="http://schemas.microsoft.com/office/drawing/2014/main" id="{9AC74125-4825-416C-9526-29A6B31751BC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C6DDABB0-D2D9-4A44-9413-16E7102E6E8B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12632132-8613-4E87-85A5-F41C579A52FE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76826A4E-52F8-481C-8C1D-B0D10E72149B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4" name="Rechthoek 143">
                  <a:extLst>
                    <a:ext uri="{FF2B5EF4-FFF2-40B4-BE49-F238E27FC236}">
                      <a16:creationId xmlns:a16="http://schemas.microsoft.com/office/drawing/2014/main" id="{35AFD29A-2DF7-4273-A25E-4A9E46FD2A83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AEF76C68-47CB-46DE-B15F-D130B61DE645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5B8109EB-AB09-4B03-BA10-5AF1D4BE33B3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38CFCF73-F095-4744-AF64-5D79C98B6601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F992C992-63E7-422E-B62E-BDC024A880E5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C874549-608F-483B-A700-3A4B081CB4C1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0ECAFFD4-1582-4135-96AB-FDDDE4531C60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51" name="Rechthoek 150">
                  <a:extLst>
                    <a:ext uri="{FF2B5EF4-FFF2-40B4-BE49-F238E27FC236}">
                      <a16:creationId xmlns:a16="http://schemas.microsoft.com/office/drawing/2014/main" id="{E92CD45E-6DA5-4D4C-95C5-77B4F2F469C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52" name="Vrije vorm 132">
                  <a:extLst>
                    <a:ext uri="{FF2B5EF4-FFF2-40B4-BE49-F238E27FC236}">
                      <a16:creationId xmlns:a16="http://schemas.microsoft.com/office/drawing/2014/main" id="{EA2C2729-53DE-4A7D-942F-1770AEAE95AB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C114421A-4F73-4760-A02C-BB6716A14ABF}"/>
                </a:ext>
              </a:extLst>
            </p:cNvPr>
            <p:cNvCxnSpPr>
              <a:stCxn id="116" idx="2"/>
              <a:endCxn id="14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6058CAAD-4D57-4D92-99EE-542D8FDE05E1}"/>
                </a:ext>
              </a:extLst>
            </p:cNvPr>
            <p:cNvCxnSpPr>
              <a:stCxn id="117" idx="3"/>
              <a:endCxn id="15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CB7D1E89-193B-4428-9851-7047413D779F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54483A6A-E871-4616-9514-368D3109BC77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18" name="Textfield placeholder">
              <a:extLst>
                <a:ext uri="{FF2B5EF4-FFF2-40B4-BE49-F238E27FC236}">
                  <a16:creationId xmlns:a16="http://schemas.microsoft.com/office/drawing/2014/main" id="{4DEAEBE3-2350-4E9A-A1A1-4746E6F0C5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19" name="Textfield placeholder">
              <a:extLst>
                <a:ext uri="{FF2B5EF4-FFF2-40B4-BE49-F238E27FC236}">
                  <a16:creationId xmlns:a16="http://schemas.microsoft.com/office/drawing/2014/main" id="{B01301EB-437E-431D-BCDE-6F890E10B96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D90B1836-1996-4046-8FBF-2BAF839F9417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BDC753EE-466E-46E5-B3C7-6CC6A2997E7C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40A62AFE-7780-407D-89BF-261EFD274313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C41CECCE-1763-48BC-B808-04EE06B0E58E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631960FA-4152-4DCA-BCAA-26F169BCFA5A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125" name="Textfield placeholder">
              <a:extLst>
                <a:ext uri="{FF2B5EF4-FFF2-40B4-BE49-F238E27FC236}">
                  <a16:creationId xmlns:a16="http://schemas.microsoft.com/office/drawing/2014/main" id="{D8931F4A-6ADA-427B-8AFF-8DEEBC1DECE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126" name="Textfield placeholder">
              <a:extLst>
                <a:ext uri="{FF2B5EF4-FFF2-40B4-BE49-F238E27FC236}">
                  <a16:creationId xmlns:a16="http://schemas.microsoft.com/office/drawing/2014/main" id="{72374A48-F7F6-4FBC-A647-DBBB4943D7B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" name="Textfield placeholder">
              <a:extLst>
                <a:ext uri="{FF2B5EF4-FFF2-40B4-BE49-F238E27FC236}">
                  <a16:creationId xmlns:a16="http://schemas.microsoft.com/office/drawing/2014/main" id="{01A55C4E-AAF4-4564-985A-36C79ABD358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128" name="Textfield placeholder">
              <a:extLst>
                <a:ext uri="{FF2B5EF4-FFF2-40B4-BE49-F238E27FC236}">
                  <a16:creationId xmlns:a16="http://schemas.microsoft.com/office/drawing/2014/main" id="{7865872B-E0C9-4A77-ADA7-490AD96DF08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129" name="Textfield placeholder">
              <a:extLst>
                <a:ext uri="{FF2B5EF4-FFF2-40B4-BE49-F238E27FC236}">
                  <a16:creationId xmlns:a16="http://schemas.microsoft.com/office/drawing/2014/main" id="{7E00E944-5D02-4E45-B6F0-C2C14FE03F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C8DBD1C9-BF3F-4037-B0CE-A5B5D34988CF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131" name="Textfield placeholder">
                <a:extLst>
                  <a:ext uri="{FF2B5EF4-FFF2-40B4-BE49-F238E27FC236}">
                    <a16:creationId xmlns:a16="http://schemas.microsoft.com/office/drawing/2014/main" id="{2CA0FC5C-F30A-4AE9-9675-17C17744327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32" name="Textfield placeholder">
                <a:extLst>
                  <a:ext uri="{FF2B5EF4-FFF2-40B4-BE49-F238E27FC236}">
                    <a16:creationId xmlns:a16="http://schemas.microsoft.com/office/drawing/2014/main" id="{8AE87A44-DA57-4250-91DF-47734F6E1AB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33" name="Textfield placeholder">
                <a:extLst>
                  <a:ext uri="{FF2B5EF4-FFF2-40B4-BE49-F238E27FC236}">
                    <a16:creationId xmlns:a16="http://schemas.microsoft.com/office/drawing/2014/main" id="{C00EA6B9-F63A-40D6-93EA-C8F1F4D6317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34" name="Textfield placeholder">
                <a:extLst>
                  <a:ext uri="{FF2B5EF4-FFF2-40B4-BE49-F238E27FC236}">
                    <a16:creationId xmlns:a16="http://schemas.microsoft.com/office/drawing/2014/main" id="{80322E76-C98B-4E1E-8645-2EB8EFD88AF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135" name="Textfield placeholder">
                <a:extLst>
                  <a:ext uri="{FF2B5EF4-FFF2-40B4-BE49-F238E27FC236}">
                    <a16:creationId xmlns:a16="http://schemas.microsoft.com/office/drawing/2014/main" id="{525B62B3-8687-4353-8EC7-2A1E3248845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136" name="Textfield placeholder">
                <a:extLst>
                  <a:ext uri="{FF2B5EF4-FFF2-40B4-BE49-F238E27FC236}">
                    <a16:creationId xmlns:a16="http://schemas.microsoft.com/office/drawing/2014/main" id="{0B4931CA-E588-44CD-B757-2233239F58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37" name="Textfield placeholder">
                <a:extLst>
                  <a:ext uri="{FF2B5EF4-FFF2-40B4-BE49-F238E27FC236}">
                    <a16:creationId xmlns:a16="http://schemas.microsoft.com/office/drawing/2014/main" id="{A29A2891-333B-4134-918B-DD913BB1A84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38" name="Textfield placeholder">
                <a:extLst>
                  <a:ext uri="{FF2B5EF4-FFF2-40B4-BE49-F238E27FC236}">
                    <a16:creationId xmlns:a16="http://schemas.microsoft.com/office/drawing/2014/main" id="{8D6A39BB-FE2C-4FF1-8766-F34670F2131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139" name="Textfield placeholder">
                <a:extLst>
                  <a:ext uri="{FF2B5EF4-FFF2-40B4-BE49-F238E27FC236}">
                    <a16:creationId xmlns:a16="http://schemas.microsoft.com/office/drawing/2014/main" id="{F57ECBC9-BEC5-4CA5-802F-C0DAAC9CD92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sp>
        <p:nvSpPr>
          <p:cNvPr id="8" name="Rechthoek 7"/>
          <p:cNvSpPr/>
          <p:nvPr userDrawn="1"/>
        </p:nvSpPr>
        <p:spPr>
          <a:xfrm>
            <a:off x="0" y="1420284"/>
            <a:ext cx="4759158" cy="45620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31624" y="1420284"/>
            <a:ext cx="6960376" cy="4562043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2D8B-0DA0-4D51-8156-46488E26AB6C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15168"/>
            <a:ext cx="4759158" cy="4562242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Rechts + afbeelding (S) + onderschrift</a:t>
            </a:r>
          </a:p>
        </p:txBody>
      </p:sp>
      <p:sp>
        <p:nvSpPr>
          <p:cNvPr id="96" name="Tijdelijke aanduiding voor verticale tekst 2">
            <a:extLst>
              <a:ext uri="{FF2B5EF4-FFF2-40B4-BE49-F238E27FC236}">
                <a16:creationId xmlns:a16="http://schemas.microsoft.com/office/drawing/2014/main" id="{F32D35C2-4BBC-4596-B56E-EBA243EDE08D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-3" y="5469200"/>
            <a:ext cx="4759160" cy="508016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r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</p:spTree>
    <p:extLst>
      <p:ext uri="{BB962C8B-B14F-4D97-AF65-F5344CB8AC3E}">
        <p14:creationId xmlns:p14="http://schemas.microsoft.com/office/powerpoint/2010/main" val="26613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35099" y="1426494"/>
            <a:ext cx="6056902" cy="4551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464" y="1420100"/>
            <a:ext cx="5650014" cy="4558364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0ED6-0B18-40F3-B123-F97C7B30ED5F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6135096" y="1420100"/>
            <a:ext cx="6056901" cy="455836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Links + afbeelding (M)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6135096" y="5474465"/>
            <a:ext cx="6056902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193" name="Groep 192">
            <a:extLst>
              <a:ext uri="{FF2B5EF4-FFF2-40B4-BE49-F238E27FC236}">
                <a16:creationId xmlns:a16="http://schemas.microsoft.com/office/drawing/2014/main" id="{DA537ACB-E0A0-49AD-B0B9-4CBE16FF0674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2AD3EA21-9CB0-44EA-8A31-2A0DAE4BADDF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95" name="Textfield placeholder">
              <a:extLst>
                <a:ext uri="{FF2B5EF4-FFF2-40B4-BE49-F238E27FC236}">
                  <a16:creationId xmlns:a16="http://schemas.microsoft.com/office/drawing/2014/main" id="{C45D22A4-C6EF-49CD-920F-C1819E89603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161DF70D-41C4-465E-8AA5-B795E87F530A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48EFC259-6ACF-48DE-952E-186821EDEE57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74BA09FD-0DF1-4ABD-9677-B094F3F0216E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6A96E760-3B36-4770-B82C-53360311FE92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0DECB454-D88F-4454-82ED-FE5F1D55E9E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561787F2-ECF9-45F6-9876-3E500C6CC8C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02" name="Textfield placeholder">
              <a:extLst>
                <a:ext uri="{FF2B5EF4-FFF2-40B4-BE49-F238E27FC236}">
                  <a16:creationId xmlns:a16="http://schemas.microsoft.com/office/drawing/2014/main" id="{7EA399E2-3E94-47AC-888C-78140D488E1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1768CA56-A200-4956-BD78-39C4E6DF9C4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4A762C13-AC6A-4D86-8C33-7529CDD0711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Rechte verbindingslijn 204">
              <a:extLst>
                <a:ext uri="{FF2B5EF4-FFF2-40B4-BE49-F238E27FC236}">
                  <a16:creationId xmlns:a16="http://schemas.microsoft.com/office/drawing/2014/main" id="{43A9FB96-8B7D-460D-98A7-A3D6453A119C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" name="Picture 3">
              <a:extLst>
                <a:ext uri="{FF2B5EF4-FFF2-40B4-BE49-F238E27FC236}">
                  <a16:creationId xmlns:a16="http://schemas.microsoft.com/office/drawing/2014/main" id="{610EC006-1193-4D22-8D9E-52F82A319F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4">
              <a:extLst>
                <a:ext uri="{FF2B5EF4-FFF2-40B4-BE49-F238E27FC236}">
                  <a16:creationId xmlns:a16="http://schemas.microsoft.com/office/drawing/2014/main" id="{22E67A9F-ED8E-4529-AA31-D1AFF6D2B53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F2CE8BD0-D78D-48AC-B9D2-6A5C3B976094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9" name="Afgeronde rechthoek 133">
                <a:extLst>
                  <a:ext uri="{FF2B5EF4-FFF2-40B4-BE49-F238E27FC236}">
                    <a16:creationId xmlns:a16="http://schemas.microsoft.com/office/drawing/2014/main" id="{057F74A0-D0F1-4154-BB9E-B3BC93094A33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675AD16E-176C-4714-AC5D-8AA5C2F7163B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20B4E5E5-186E-4A57-B122-14D9A3D2090C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C328DB2F-BE4F-446E-B3BF-3474DDDF7369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0BDD353E-A7D0-43BC-B246-2EA8D035354D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1E3E667-20CA-43BF-9985-142DF1BA3C89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3E6BA722-3FD0-4B4B-975E-5901D54B1024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8EA8A461-EB78-419A-B405-F0C3203E8CB3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A47A76A1-D80B-451E-BE3D-CB3FAA4807A6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0DD87204-AEC1-43D1-B18A-2D54B7129735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3E97A309-C26D-4ED4-8A8C-4E75120F17D0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E76B1E9C-EE62-4899-945B-DE147EC8E87E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1" name="Vrije vorm 145">
                  <a:extLst>
                    <a:ext uri="{FF2B5EF4-FFF2-40B4-BE49-F238E27FC236}">
                      <a16:creationId xmlns:a16="http://schemas.microsoft.com/office/drawing/2014/main" id="{A39749A6-6249-4180-A5B4-D056207B766C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4C6F4EAD-137C-4F28-B613-1E2389BB5A23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36" name="Afgeronde rechthoek 120">
                <a:extLst>
                  <a:ext uri="{FF2B5EF4-FFF2-40B4-BE49-F238E27FC236}">
                    <a16:creationId xmlns:a16="http://schemas.microsoft.com/office/drawing/2014/main" id="{ABC9D4DA-23F0-46C5-9991-373C2488B646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37" name="Groep 236">
                <a:extLst>
                  <a:ext uri="{FF2B5EF4-FFF2-40B4-BE49-F238E27FC236}">
                    <a16:creationId xmlns:a16="http://schemas.microsoft.com/office/drawing/2014/main" id="{49B2B4A6-EDB4-4BD5-9BB4-FD6377784A27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53D64158-3C12-4631-A43D-D5BB4816FBDC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B677133F-246F-476B-BA44-7C162899B389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AF371B08-2169-48DC-87FC-1E74446EC487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71C1FACD-8EFD-42E7-9BC0-904A010F3658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0C382542-1386-482F-9AB1-57987706407C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0F1439A1-2176-49F1-A3A9-EE4C792F424B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07B30244-F8DD-407A-AEEF-CFE57698A147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0276CB80-CB70-4ABA-9064-430CE423DA32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3E2AEE70-7E25-4929-B2C6-AC39082720C2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D77FBC09-C0CB-4500-AA57-8269AEDB73F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8" name="Vrije vorm 132">
                  <a:extLst>
                    <a:ext uri="{FF2B5EF4-FFF2-40B4-BE49-F238E27FC236}">
                      <a16:creationId xmlns:a16="http://schemas.microsoft.com/office/drawing/2014/main" id="{3DFF1050-671A-4D68-BB2F-D2A1BA8306CE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210" name="Rechte verbindingslijn 209">
              <a:extLst>
                <a:ext uri="{FF2B5EF4-FFF2-40B4-BE49-F238E27FC236}">
                  <a16:creationId xmlns:a16="http://schemas.microsoft.com/office/drawing/2014/main" id="{EC4B8F8E-432F-4A5E-970F-88CA33D2C2B2}"/>
                </a:ext>
              </a:extLst>
            </p:cNvPr>
            <p:cNvCxnSpPr>
              <a:stCxn id="212" idx="2"/>
              <a:endCxn id="236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Rechte verbindingslijn 210">
              <a:extLst>
                <a:ext uri="{FF2B5EF4-FFF2-40B4-BE49-F238E27FC236}">
                  <a16:creationId xmlns:a16="http://schemas.microsoft.com/office/drawing/2014/main" id="{D0A39862-EC6D-4E47-9405-BD049DAA97AB}"/>
                </a:ext>
              </a:extLst>
            </p:cNvPr>
            <p:cNvCxnSpPr>
              <a:stCxn id="213" idx="3"/>
              <a:endCxn id="249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73C1FA09-32F5-4798-9543-26A2636E0B49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E2FAB600-DBCE-4B56-A8DB-A5FC9893F8C9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9BDEE1E5-2711-4A1D-AF98-66006C4897E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F39E803C-A736-4F40-A0A8-BAD606655EF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16" name="Ovaal 215">
              <a:extLst>
                <a:ext uri="{FF2B5EF4-FFF2-40B4-BE49-F238E27FC236}">
                  <a16:creationId xmlns:a16="http://schemas.microsoft.com/office/drawing/2014/main" id="{A8B1EA0F-EC1E-410A-9A0D-44986FDE0FFC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7" name="Ovaal 216">
              <a:extLst>
                <a:ext uri="{FF2B5EF4-FFF2-40B4-BE49-F238E27FC236}">
                  <a16:creationId xmlns:a16="http://schemas.microsoft.com/office/drawing/2014/main" id="{F4133332-FD6D-464F-9F91-2D7C74E5BC87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8" name="Ovaal 217">
              <a:extLst>
                <a:ext uri="{FF2B5EF4-FFF2-40B4-BE49-F238E27FC236}">
                  <a16:creationId xmlns:a16="http://schemas.microsoft.com/office/drawing/2014/main" id="{68EFC65A-CBF2-454C-B10B-0AF123602640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6B14F23F-EF6E-443E-8221-681091D5A210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20" name="Ovaal 219">
              <a:extLst>
                <a:ext uri="{FF2B5EF4-FFF2-40B4-BE49-F238E27FC236}">
                  <a16:creationId xmlns:a16="http://schemas.microsoft.com/office/drawing/2014/main" id="{A9DF95C6-79FF-48B7-9A17-6DAA879007D0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21" name="Textfield placeholder">
              <a:extLst>
                <a:ext uri="{FF2B5EF4-FFF2-40B4-BE49-F238E27FC236}">
                  <a16:creationId xmlns:a16="http://schemas.microsoft.com/office/drawing/2014/main" id="{13292490-4E2C-40A5-9BDF-49A9576899C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22" name="Textfield placeholder">
              <a:extLst>
                <a:ext uri="{FF2B5EF4-FFF2-40B4-BE49-F238E27FC236}">
                  <a16:creationId xmlns:a16="http://schemas.microsoft.com/office/drawing/2014/main" id="{D37A30A6-42CC-4579-989A-39F97AA3F40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3" name="Textfield placeholder">
              <a:extLst>
                <a:ext uri="{FF2B5EF4-FFF2-40B4-BE49-F238E27FC236}">
                  <a16:creationId xmlns:a16="http://schemas.microsoft.com/office/drawing/2014/main" id="{B9F6ADBC-7D62-4D14-AC9D-CF33EED0A01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24" name="Textfield placeholder">
              <a:extLst>
                <a:ext uri="{FF2B5EF4-FFF2-40B4-BE49-F238E27FC236}">
                  <a16:creationId xmlns:a16="http://schemas.microsoft.com/office/drawing/2014/main" id="{B23F86E5-5311-4E42-B648-BC6805ABA2A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25" name="Textfield placeholder">
              <a:extLst>
                <a:ext uri="{FF2B5EF4-FFF2-40B4-BE49-F238E27FC236}">
                  <a16:creationId xmlns:a16="http://schemas.microsoft.com/office/drawing/2014/main" id="{2F477FF8-2616-4C0A-B08F-CEEAFF3A1C7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26" name="Groep 225">
              <a:extLst>
                <a:ext uri="{FF2B5EF4-FFF2-40B4-BE49-F238E27FC236}">
                  <a16:creationId xmlns:a16="http://schemas.microsoft.com/office/drawing/2014/main" id="{E5540EA9-580E-4564-8470-1FDDD46268E8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6B877FFF-E304-4DB6-8F56-32ACDEF46CE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E4F4A4B0-96A7-4544-B2D2-BAAEE997437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9" name="Textfield placeholder">
                <a:extLst>
                  <a:ext uri="{FF2B5EF4-FFF2-40B4-BE49-F238E27FC236}">
                    <a16:creationId xmlns:a16="http://schemas.microsoft.com/office/drawing/2014/main" id="{3CF4D93D-3857-4D76-89C7-1257B51FFE9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0" name="Textfield placeholder">
                <a:extLst>
                  <a:ext uri="{FF2B5EF4-FFF2-40B4-BE49-F238E27FC236}">
                    <a16:creationId xmlns:a16="http://schemas.microsoft.com/office/drawing/2014/main" id="{A0B75F6E-C75F-442D-95C8-2BD3CC86D44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31" name="Textfield placeholder">
                <a:extLst>
                  <a:ext uri="{FF2B5EF4-FFF2-40B4-BE49-F238E27FC236}">
                    <a16:creationId xmlns:a16="http://schemas.microsoft.com/office/drawing/2014/main" id="{8500118B-709A-4FE1-B797-9AE06FD59F9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32" name="Textfield placeholder">
                <a:extLst>
                  <a:ext uri="{FF2B5EF4-FFF2-40B4-BE49-F238E27FC236}">
                    <a16:creationId xmlns:a16="http://schemas.microsoft.com/office/drawing/2014/main" id="{49CE3B45-7ADE-4A2C-BA73-0D4094E4790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3" name="Textfield placeholder">
                <a:extLst>
                  <a:ext uri="{FF2B5EF4-FFF2-40B4-BE49-F238E27FC236}">
                    <a16:creationId xmlns:a16="http://schemas.microsoft.com/office/drawing/2014/main" id="{9179BDD3-BEEE-4CF4-9DF3-03B9902D934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4" name="Textfield placeholder">
                <a:extLst>
                  <a:ext uri="{FF2B5EF4-FFF2-40B4-BE49-F238E27FC236}">
                    <a16:creationId xmlns:a16="http://schemas.microsoft.com/office/drawing/2014/main" id="{01A97E45-1CD7-4FF1-8C53-270B9594B52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35" name="Textfield placeholder">
                <a:extLst>
                  <a:ext uri="{FF2B5EF4-FFF2-40B4-BE49-F238E27FC236}">
                    <a16:creationId xmlns:a16="http://schemas.microsoft.com/office/drawing/2014/main" id="{BD53674B-FBE4-4B88-AD8F-26BA9FEEA4F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2" name="Groep 261">
            <a:extLst>
              <a:ext uri="{FF2B5EF4-FFF2-40B4-BE49-F238E27FC236}">
                <a16:creationId xmlns:a16="http://schemas.microsoft.com/office/drawing/2014/main" id="{97CE642F-8439-4C22-AFCB-354C9C3D4B4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263" name="Tekstvak 33">
              <a:extLst>
                <a:ext uri="{FF2B5EF4-FFF2-40B4-BE49-F238E27FC236}">
                  <a16:creationId xmlns:a16="http://schemas.microsoft.com/office/drawing/2014/main" id="{30C2AE98-196E-4AD7-A7E1-20116671386C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4" name="Tekstvak 33">
              <a:extLst>
                <a:ext uri="{FF2B5EF4-FFF2-40B4-BE49-F238E27FC236}">
                  <a16:creationId xmlns:a16="http://schemas.microsoft.com/office/drawing/2014/main" id="{31315FA6-03A6-4177-8F08-FF6F3C99EF10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9668120F-81C8-418F-BB38-B5F203B67F87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6" name="Ovaal 265">
              <a:extLst>
                <a:ext uri="{FF2B5EF4-FFF2-40B4-BE49-F238E27FC236}">
                  <a16:creationId xmlns:a16="http://schemas.microsoft.com/office/drawing/2014/main" id="{CCE861AD-8C81-48FB-ACB2-A934133302D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7" name="Picture 3">
              <a:extLst>
                <a:ext uri="{FF2B5EF4-FFF2-40B4-BE49-F238E27FC236}">
                  <a16:creationId xmlns:a16="http://schemas.microsoft.com/office/drawing/2014/main" id="{759DABC0-A593-45BE-BD57-67809CB928F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8" name="Picture 3">
              <a:extLst>
                <a:ext uri="{FF2B5EF4-FFF2-40B4-BE49-F238E27FC236}">
                  <a16:creationId xmlns:a16="http://schemas.microsoft.com/office/drawing/2014/main" id="{B6DA0D88-7544-4277-8460-73A2F1DC22F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9" name="Tekstvak 268">
              <a:extLst>
                <a:ext uri="{FF2B5EF4-FFF2-40B4-BE49-F238E27FC236}">
                  <a16:creationId xmlns:a16="http://schemas.microsoft.com/office/drawing/2014/main" id="{2EF96CA6-C30C-45AC-A170-90F1184873F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70" name="Rechthoek 269">
              <a:extLst>
                <a:ext uri="{FF2B5EF4-FFF2-40B4-BE49-F238E27FC236}">
                  <a16:creationId xmlns:a16="http://schemas.microsoft.com/office/drawing/2014/main" id="{49D77FF3-0247-4AA5-91B7-EBCCFC5AD5C2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71" name="Groep 270">
              <a:extLst>
                <a:ext uri="{FF2B5EF4-FFF2-40B4-BE49-F238E27FC236}">
                  <a16:creationId xmlns:a16="http://schemas.microsoft.com/office/drawing/2014/main" id="{413B22E0-EF8E-4789-BC4F-3F9FD16B612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ED6426FF-A379-4AE6-9357-127B403AAE14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Rechte verbindingslijn 273">
                <a:extLst>
                  <a:ext uri="{FF2B5EF4-FFF2-40B4-BE49-F238E27FC236}">
                    <a16:creationId xmlns:a16="http://schemas.microsoft.com/office/drawing/2014/main" id="{6D0CACC0-A765-4871-AE5A-B41E02554D4D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Rechte verbindingslijn 274">
                <a:extLst>
                  <a:ext uri="{FF2B5EF4-FFF2-40B4-BE49-F238E27FC236}">
                    <a16:creationId xmlns:a16="http://schemas.microsoft.com/office/drawing/2014/main" id="{1E1BF8FA-304D-450C-9C37-8FBB1F23F7A4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2" name="Afbeelding 271">
              <a:extLst>
                <a:ext uri="{FF2B5EF4-FFF2-40B4-BE49-F238E27FC236}">
                  <a16:creationId xmlns:a16="http://schemas.microsoft.com/office/drawing/2014/main" id="{3E6E2849-9F60-4ECE-A432-B0BBA4C003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0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5709"/>
            <a:ext cx="6069520" cy="4555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35636" y="1420099"/>
            <a:ext cx="5650016" cy="4562263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220C-F0E1-4E84-B22B-5BF17466E4B3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365" y="1420100"/>
            <a:ext cx="6069883" cy="4562269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Rechts + afbeelding (M)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-1" y="5476812"/>
            <a:ext cx="6069520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r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94" name="Groep 93">
            <a:extLst>
              <a:ext uri="{FF2B5EF4-FFF2-40B4-BE49-F238E27FC236}">
                <a16:creationId xmlns:a16="http://schemas.microsoft.com/office/drawing/2014/main" id="{62079A10-5F8D-41F5-B01B-7555DF45CBE9}"/>
              </a:ext>
            </a:extLst>
          </p:cNvPr>
          <p:cNvGrpSpPr/>
          <p:nvPr userDrawn="1"/>
        </p:nvGrpSpPr>
        <p:grpSpPr>
          <a:xfrm>
            <a:off x="12350470" y="0"/>
            <a:ext cx="2807581" cy="5805264"/>
            <a:chOff x="-2973833" y="0"/>
            <a:chExt cx="2808312" cy="5805264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30DA1E19-4539-4790-9624-1AE4C51597DB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79" name="Textfield placeholder">
              <a:extLst>
                <a:ext uri="{FF2B5EF4-FFF2-40B4-BE49-F238E27FC236}">
                  <a16:creationId xmlns:a16="http://schemas.microsoft.com/office/drawing/2014/main" id="{573FA3A2-3D48-4AFD-A1CF-8A1F684187D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7FEB74FF-8D65-4D2C-A11F-67D1793AEC98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7441DFC8-4457-48F4-9D92-67332DA3C909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88CA91E5-977A-4B35-B28F-89C5B0FC0593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CDDE8723-DCA3-4465-8E5D-86DCEB2ECD6F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4" name="Textfield placeholder">
              <a:extLst>
                <a:ext uri="{FF2B5EF4-FFF2-40B4-BE49-F238E27FC236}">
                  <a16:creationId xmlns:a16="http://schemas.microsoft.com/office/drawing/2014/main" id="{2E98AB4D-3CD8-4C2C-9F8A-E1275CFB543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5" name="Textfield placeholder">
              <a:extLst>
                <a:ext uri="{FF2B5EF4-FFF2-40B4-BE49-F238E27FC236}">
                  <a16:creationId xmlns:a16="http://schemas.microsoft.com/office/drawing/2014/main" id="{7F95DE44-0612-4022-A4B1-32806E7C2DD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FD16D2FE-05DC-42C4-8158-91B96AA149A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7" name="Rechte verbindingslijn 186">
              <a:extLst>
                <a:ext uri="{FF2B5EF4-FFF2-40B4-BE49-F238E27FC236}">
                  <a16:creationId xmlns:a16="http://schemas.microsoft.com/office/drawing/2014/main" id="{78BF1228-2369-48E2-801B-3BE5D0C552E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937CA062-C9A6-43E0-A96D-43BB73D97DB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6937F681-33B9-45D0-9A2B-89925E73DC14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0" name="Picture 3">
              <a:extLst>
                <a:ext uri="{FF2B5EF4-FFF2-40B4-BE49-F238E27FC236}">
                  <a16:creationId xmlns:a16="http://schemas.microsoft.com/office/drawing/2014/main" id="{4F00F5F1-71CA-4DF1-B338-B3B52447FAC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4">
              <a:extLst>
                <a:ext uri="{FF2B5EF4-FFF2-40B4-BE49-F238E27FC236}">
                  <a16:creationId xmlns:a16="http://schemas.microsoft.com/office/drawing/2014/main" id="{271FDDC7-6ACA-441B-8E9A-36A4BAE077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08E0FF81-03E2-4373-A984-106F04822B1D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3" name="Afgeronde rechthoek 133">
                <a:extLst>
                  <a:ext uri="{FF2B5EF4-FFF2-40B4-BE49-F238E27FC236}">
                    <a16:creationId xmlns:a16="http://schemas.microsoft.com/office/drawing/2014/main" id="{F7B39E77-E8AC-487C-B5C2-40F0994121C7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F2605656-1850-423B-9FC5-F2958DA1208D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2763B469-5F69-41FD-8B6D-8DA67044425C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4A98D7B9-7C0E-4841-BFD1-90F5068A0184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5FE80F86-08FB-414F-ACB2-09649C696CAE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1C553773-A6C7-47B4-A50C-7215F9E77C63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0204B8F6-056F-4763-A779-FD7F2DC3801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E912ADDE-9372-40BE-99ED-753C1B9BA673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B25EB52F-1007-4D9E-8C8F-3EF0CD77B5DC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C52D3766-F86B-4CBD-A2A3-F4CD2EE6D185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E1C0DD08-656F-43F6-A502-44F92E98C8B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2EBCFEE-B04A-44DA-9032-98F7B3E6BDE5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Vrije vorm 145">
                  <a:extLst>
                    <a:ext uri="{FF2B5EF4-FFF2-40B4-BE49-F238E27FC236}">
                      <a16:creationId xmlns:a16="http://schemas.microsoft.com/office/drawing/2014/main" id="{B9B91F69-BA62-4681-8129-E6BB2D79FF8E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A19E0B6F-E41E-40F2-89EB-F9D976898F0E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0" name="Afgeronde rechthoek 120">
                <a:extLst>
                  <a:ext uri="{FF2B5EF4-FFF2-40B4-BE49-F238E27FC236}">
                    <a16:creationId xmlns:a16="http://schemas.microsoft.com/office/drawing/2014/main" id="{4F1D6854-1EAE-46C0-94AC-A38DA8B2D262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583036F7-784C-43CB-BD0D-CB53A1A29E40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B86FA791-EA3D-4109-A382-BAB12D1780C3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2D7DB73D-BC6D-4692-8109-6D98C394688A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3F7E8C51-7E87-44F3-9B05-1DB988F01116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4CA7A953-3F73-4BD5-AF6C-24AFAD1130D9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E1A87BC6-A57D-488F-B4CF-AAF10BF15844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934B6E17-F9D3-4C15-BEC4-45045C8DEC34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8F61463F-4731-4D88-990B-75E0F9D0FCC8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BB8A5ED1-3A02-477E-8382-B89021D97879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5EE105AD-EE89-42C9-86F8-507C46625389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2FDEBBE1-72F6-4577-A4FB-1EAB567F30AD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2" name="Vrije vorm 132">
                  <a:extLst>
                    <a:ext uri="{FF2B5EF4-FFF2-40B4-BE49-F238E27FC236}">
                      <a16:creationId xmlns:a16="http://schemas.microsoft.com/office/drawing/2014/main" id="{48F35AA2-7539-48CA-8DF9-6402FDBD81FF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194" name="Rechte verbindingslijn 193">
              <a:extLst>
                <a:ext uri="{FF2B5EF4-FFF2-40B4-BE49-F238E27FC236}">
                  <a16:creationId xmlns:a16="http://schemas.microsoft.com/office/drawing/2014/main" id="{19F54E13-20BC-49D2-B1AC-8A8500377973}"/>
                </a:ext>
              </a:extLst>
            </p:cNvPr>
            <p:cNvCxnSpPr>
              <a:stCxn id="196" idx="2"/>
              <a:endCxn id="22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9824CE2B-B359-427F-9207-BF65EC079525}"/>
                </a:ext>
              </a:extLst>
            </p:cNvPr>
            <p:cNvCxnSpPr>
              <a:stCxn id="197" idx="3"/>
              <a:endCxn id="23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E47175B4-7E50-47EF-9ABF-1CE6BE2CE866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7CE7AA7A-5C40-498A-A350-E71C1EE40F2E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98" name="Textfield placeholder">
              <a:extLst>
                <a:ext uri="{FF2B5EF4-FFF2-40B4-BE49-F238E27FC236}">
                  <a16:creationId xmlns:a16="http://schemas.microsoft.com/office/drawing/2014/main" id="{F4ACBF05-DB92-45E6-95E6-B777403F1C9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DAC364AE-C4AB-4000-A5A5-E97C53DC101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FF914D6C-8E19-4508-ABD9-75F4D346603F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10F0BE0C-D4B5-4555-9E20-6B9503EAB55E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430635CD-1E38-4D52-BF0F-80CFE4F749E5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51A85580-4DD2-42CC-8666-F3D9A37D3A58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EA7A3DF9-7FF9-4495-9348-3945F2456089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5" name="Textfield placeholder">
              <a:extLst>
                <a:ext uri="{FF2B5EF4-FFF2-40B4-BE49-F238E27FC236}">
                  <a16:creationId xmlns:a16="http://schemas.microsoft.com/office/drawing/2014/main" id="{DB5C2C79-802E-4B52-84F5-31F98030E03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004635A1-87D9-457B-8FA6-42379281D9B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4829F181-385B-4095-A026-BF2B7753F4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5030979A-4D70-4555-BFB1-FB18FC1E21F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09AB7D44-5CEC-419B-B02A-B509A821E1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C6278A4B-869D-467F-A7B4-83F6AF48FB71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1" name="Textfield placeholder">
                <a:extLst>
                  <a:ext uri="{FF2B5EF4-FFF2-40B4-BE49-F238E27FC236}">
                    <a16:creationId xmlns:a16="http://schemas.microsoft.com/office/drawing/2014/main" id="{B97D6C4C-BBFD-4449-B51B-56815F114D6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2" name="Textfield placeholder">
                <a:extLst>
                  <a:ext uri="{FF2B5EF4-FFF2-40B4-BE49-F238E27FC236}">
                    <a16:creationId xmlns:a16="http://schemas.microsoft.com/office/drawing/2014/main" id="{D1950F9C-CD3C-4FAA-87E1-7A3A08E83E2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FD0F3D4B-0AE8-46EF-9F51-F2A2C237ECE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3D807C02-B053-4F40-8301-EE3FEEBE061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B35AB65E-ED7B-4AC5-A4F8-E029B1CE990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122D5F5C-A2C3-4365-806E-65E1282C67A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A3CF8FA5-0A75-4BCD-81D2-D9EC7440218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CEE59FC1-D9E0-4441-9B7D-9AA50931295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8FB6A6BA-4D21-4991-8E0F-786FE5D542B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0" name="Groep 259">
            <a:extLst>
              <a:ext uri="{FF2B5EF4-FFF2-40B4-BE49-F238E27FC236}">
                <a16:creationId xmlns:a16="http://schemas.microsoft.com/office/drawing/2014/main" id="{EDDCBD6F-0EE3-435B-B673-FDC85C97EAE2}"/>
              </a:ext>
            </a:extLst>
          </p:cNvPr>
          <p:cNvGrpSpPr/>
          <p:nvPr userDrawn="1"/>
        </p:nvGrpSpPr>
        <p:grpSpPr>
          <a:xfrm>
            <a:off x="-3205000" y="-26002"/>
            <a:ext cx="3064014" cy="4530930"/>
            <a:chOff x="15419739" y="-26002"/>
            <a:chExt cx="3064812" cy="4530930"/>
          </a:xfrm>
        </p:grpSpPr>
        <p:sp>
          <p:nvSpPr>
            <p:cNvPr id="261" name="Tekstvak 33">
              <a:extLst>
                <a:ext uri="{FF2B5EF4-FFF2-40B4-BE49-F238E27FC236}">
                  <a16:creationId xmlns:a16="http://schemas.microsoft.com/office/drawing/2014/main" id="{39646866-2242-4285-916E-C815F2A86E74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2" name="Tekstvak 33">
              <a:extLst>
                <a:ext uri="{FF2B5EF4-FFF2-40B4-BE49-F238E27FC236}">
                  <a16:creationId xmlns:a16="http://schemas.microsoft.com/office/drawing/2014/main" id="{8A1054B1-52EE-44CD-A91A-6633A1BC51CA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6FB3631A-531F-4C65-9C24-589C9C7289A6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3AC3AC44-3D3C-48F1-83DC-F7A38AE78810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5" name="Picture 3">
              <a:extLst>
                <a:ext uri="{FF2B5EF4-FFF2-40B4-BE49-F238E27FC236}">
                  <a16:creationId xmlns:a16="http://schemas.microsoft.com/office/drawing/2014/main" id="{226A1FFC-37DD-4E28-A4BC-2E955556AF4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6" name="Picture 3">
              <a:extLst>
                <a:ext uri="{FF2B5EF4-FFF2-40B4-BE49-F238E27FC236}">
                  <a16:creationId xmlns:a16="http://schemas.microsoft.com/office/drawing/2014/main" id="{58E39C98-8060-4EBC-97A4-FB022713746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7" name="Tekstvak 266">
              <a:extLst>
                <a:ext uri="{FF2B5EF4-FFF2-40B4-BE49-F238E27FC236}">
                  <a16:creationId xmlns:a16="http://schemas.microsoft.com/office/drawing/2014/main" id="{F1CBE52F-1EE3-4156-9A7F-332552D91E72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32E2EBBC-C2ED-4D14-A96F-A1B7AE4A9985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9" name="Groep 268">
              <a:extLst>
                <a:ext uri="{FF2B5EF4-FFF2-40B4-BE49-F238E27FC236}">
                  <a16:creationId xmlns:a16="http://schemas.microsoft.com/office/drawing/2014/main" id="{7C4F20E0-52D5-4769-ABDA-65CD7C92BEF9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F409B5C6-2B09-436D-B25B-11266890DE6C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DF38CDE2-5D8E-4457-B1FB-15B2FE79C001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09C3E865-41F2-4713-81FA-8EE78E122DA4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0" name="Afbeelding 269">
              <a:extLst>
                <a:ext uri="{FF2B5EF4-FFF2-40B4-BE49-F238E27FC236}">
                  <a16:creationId xmlns:a16="http://schemas.microsoft.com/office/drawing/2014/main" id="{0937FA3E-FEAC-4930-BD6A-4068C44B2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4643573" y="1420099"/>
            <a:ext cx="7548427" cy="45582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464" y="1420099"/>
            <a:ext cx="4171109" cy="4558244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920BA-4486-434E-82E1-0B32F9C7F9FD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4643572" y="1420099"/>
            <a:ext cx="7548427" cy="455824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Links + afbeelding (L) + onderschrift</a:t>
            </a:r>
          </a:p>
        </p:txBody>
      </p:sp>
      <p:sp>
        <p:nvSpPr>
          <p:cNvPr id="11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4643572" y="5474343"/>
            <a:ext cx="7548428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8DF5A290-56F4-4679-BB2F-3F26F89F84BD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511B22E5-E1A3-4199-8ACE-09C4F87B07A0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0" name="Textfield placeholder">
              <a:extLst>
                <a:ext uri="{FF2B5EF4-FFF2-40B4-BE49-F238E27FC236}">
                  <a16:creationId xmlns:a16="http://schemas.microsoft.com/office/drawing/2014/main" id="{27F206B5-0C7E-42F8-A848-D064F6C0213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0ED2AB90-C357-4CFE-96BA-119AE1E9DD34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82C61F81-319A-46B1-B572-4FE1BD6A6D49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010F9B68-195B-486C-90B7-F850FE8A0851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26867DF1-F22F-49F3-847C-70B8698B2156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5" name="Textfield placeholder">
              <a:extLst>
                <a:ext uri="{FF2B5EF4-FFF2-40B4-BE49-F238E27FC236}">
                  <a16:creationId xmlns:a16="http://schemas.microsoft.com/office/drawing/2014/main" id="{95BB224F-6899-4AA9-ABF2-9B835AE22EE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9E194317-3CD5-449E-A13E-DE6DFA32C6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B74AB4F5-50BD-4E42-B74E-DE00C26CCF6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7A539033-7A7F-4C39-AE13-9DC75C86FD28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B7227AFB-C9CC-464D-B739-3844CE703B37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Rechte verbindingslijn 189">
              <a:extLst>
                <a:ext uri="{FF2B5EF4-FFF2-40B4-BE49-F238E27FC236}">
                  <a16:creationId xmlns:a16="http://schemas.microsoft.com/office/drawing/2014/main" id="{55DB8CF7-F3AB-4639-8651-F6AEFAA82F54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1" name="Picture 3">
              <a:extLst>
                <a:ext uri="{FF2B5EF4-FFF2-40B4-BE49-F238E27FC236}">
                  <a16:creationId xmlns:a16="http://schemas.microsoft.com/office/drawing/2014/main" id="{FF295C84-6F5E-4BF8-A609-568D0BBF689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Picture 4">
              <a:extLst>
                <a:ext uri="{FF2B5EF4-FFF2-40B4-BE49-F238E27FC236}">
                  <a16:creationId xmlns:a16="http://schemas.microsoft.com/office/drawing/2014/main" id="{A9E56FA6-0B8C-46FB-8780-B1444CF76F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78B7AD53-DE50-428C-A42D-3E6C576D2D91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4" name="Afgeronde rechthoek 133">
                <a:extLst>
                  <a:ext uri="{FF2B5EF4-FFF2-40B4-BE49-F238E27FC236}">
                    <a16:creationId xmlns:a16="http://schemas.microsoft.com/office/drawing/2014/main" id="{5A4F2636-D199-4D6F-9C18-E0939B8E451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35" name="Groep 234">
                <a:extLst>
                  <a:ext uri="{FF2B5EF4-FFF2-40B4-BE49-F238E27FC236}">
                    <a16:creationId xmlns:a16="http://schemas.microsoft.com/office/drawing/2014/main" id="{4378F78C-5E97-43AF-B901-7B969D46CD80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C7DBB36F-7BAC-4BD6-A797-306496BAE93E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16534E7F-3F4A-4E80-BD02-B6423CEFF796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8A97CE47-E8DA-40BC-B37C-0CBF7547B6DA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98918B14-E8D7-4DBC-906D-163521338651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F974A533-4184-4E95-986A-62F737001909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E19DBA5D-9FA4-4D92-AE57-16A0A64CC14E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5A4504C0-3B5E-4AA6-B42B-9D77F1C313E7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C4774FD9-93D0-43C8-9146-6D3546E6D7BD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041CFF5-D851-40FF-9AE6-1C8987848FAE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2E02C84-2C2F-4CF1-87A0-AE6DE87C7E11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6" name="Vrije vorm 145">
                  <a:extLst>
                    <a:ext uri="{FF2B5EF4-FFF2-40B4-BE49-F238E27FC236}">
                      <a16:creationId xmlns:a16="http://schemas.microsoft.com/office/drawing/2014/main" id="{0816ADA2-86B5-463F-833A-2E3394BDE388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19FCFEED-4417-4F45-8D0D-453B85655454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1" name="Afgeronde rechthoek 120">
                <a:extLst>
                  <a:ext uri="{FF2B5EF4-FFF2-40B4-BE49-F238E27FC236}">
                    <a16:creationId xmlns:a16="http://schemas.microsoft.com/office/drawing/2014/main" id="{327B2A07-8C1C-4794-AD73-E0AC3026D0E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82BAAAE4-AC72-4377-869C-67A7C4A7DF79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3788C76F-ED27-40E1-818F-433550B506C2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24A6F2A1-F988-4907-BE49-39637B6E4C7F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5CE3216E-4795-490B-8F08-643851503E61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9E4E9E72-A672-433A-BB63-FFC079609E3B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81302484-F3B9-4424-961B-CEB6DAB9D36D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0A647C6F-D7CD-4B99-889C-B88A93A941CE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9AD336B8-F937-4879-9BD1-A597DB1E961B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32C86986-1AA8-45B6-9FC7-BA1FDC7608BE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03E7705D-D8C8-4F81-A4F1-378D2FD8FC40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E6F0318C-77C4-4D33-9733-0FF09C84FE07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3" name="Vrije vorm 132">
                  <a:extLst>
                    <a:ext uri="{FF2B5EF4-FFF2-40B4-BE49-F238E27FC236}">
                      <a16:creationId xmlns:a16="http://schemas.microsoft.com/office/drawing/2014/main" id="{7625DE47-D4E7-4482-ABC2-917B5484E128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6D2757B8-8B63-45B3-8E95-C2C0559BD2BC}"/>
                </a:ext>
              </a:extLst>
            </p:cNvPr>
            <p:cNvCxnSpPr>
              <a:stCxn id="197" idx="2"/>
              <a:endCxn id="221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D9B37F15-45CF-46B9-89A1-70F50BAFF09D}"/>
                </a:ext>
              </a:extLst>
            </p:cNvPr>
            <p:cNvCxnSpPr>
              <a:stCxn id="198" idx="3"/>
              <a:endCxn id="234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B61DAE91-868B-4662-BC04-6A627F4F7A1B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D89F31E4-EB9D-4E57-BE74-A17EF5C2D4D3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3B5ABE71-8972-4D94-8663-99A7A0DA29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EF358FF0-1386-4E29-99AC-4E0F5251590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899D9FEE-C122-460C-8046-EDC9F41D7EE5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FEE189B2-4623-40B1-8682-87112D9FF906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2D207429-AAA5-40F0-BDAD-0912D3E1BBC8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EEAB5E69-C8B2-45C9-82B3-36DB93A8AF13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648A1BE7-166D-4DF0-9541-5F9C848FF3D4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CD847E2D-4799-4E7D-A962-0C8C5550C56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4B0260F9-E838-4F3D-87A2-B5C15A862B4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9FDD821F-C5C7-421B-9475-6ED9338D0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0C501CB1-2CF3-4461-9807-EED0C18676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0" name="Textfield placeholder">
              <a:extLst>
                <a:ext uri="{FF2B5EF4-FFF2-40B4-BE49-F238E27FC236}">
                  <a16:creationId xmlns:a16="http://schemas.microsoft.com/office/drawing/2014/main" id="{26B4A174-0EB3-43F1-8FCF-5823C1D3E23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37420118-A4CC-4A68-BB80-C2DC6674A75B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2" name="Textfield placeholder">
                <a:extLst>
                  <a:ext uri="{FF2B5EF4-FFF2-40B4-BE49-F238E27FC236}">
                    <a16:creationId xmlns:a16="http://schemas.microsoft.com/office/drawing/2014/main" id="{0AAAAFF3-AE80-4FB8-A3D4-48827AD3B5A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A25716E6-0F73-4515-820E-0088B5609DE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DCCA80B4-5313-413D-AA71-C445268DB10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ED967D37-33DC-4F8F-8CAA-34499EF21BE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4561EC12-73FE-474B-A284-BEE24D36E5C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B12364DC-A9CF-43C0-8E04-B12E947FC12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B20D00A0-A2C8-4F93-B208-375F46C0245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F433623F-8165-4E78-B2EB-1581F004753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567BECA2-18E8-4A84-91E0-F982CE0E0AD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47" name="Groep 246">
            <a:extLst>
              <a:ext uri="{FF2B5EF4-FFF2-40B4-BE49-F238E27FC236}">
                <a16:creationId xmlns:a16="http://schemas.microsoft.com/office/drawing/2014/main" id="{175F4B50-553D-4727-A350-600B52DE1F55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248" name="Tekstvak 33">
              <a:extLst>
                <a:ext uri="{FF2B5EF4-FFF2-40B4-BE49-F238E27FC236}">
                  <a16:creationId xmlns:a16="http://schemas.microsoft.com/office/drawing/2014/main" id="{402FB69E-A3CC-4641-9B32-7AB09B05C95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49" name="Tekstvak 33">
              <a:extLst>
                <a:ext uri="{FF2B5EF4-FFF2-40B4-BE49-F238E27FC236}">
                  <a16:creationId xmlns:a16="http://schemas.microsoft.com/office/drawing/2014/main" id="{3ABFB2E6-9FCA-4101-AFB3-28366B9AAA65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0" name="Ovaal 249">
              <a:extLst>
                <a:ext uri="{FF2B5EF4-FFF2-40B4-BE49-F238E27FC236}">
                  <a16:creationId xmlns:a16="http://schemas.microsoft.com/office/drawing/2014/main" id="{DD6291DB-06F3-4A43-9998-07988BCD60F8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1" name="Ovaal 250">
              <a:extLst>
                <a:ext uri="{FF2B5EF4-FFF2-40B4-BE49-F238E27FC236}">
                  <a16:creationId xmlns:a16="http://schemas.microsoft.com/office/drawing/2014/main" id="{021D2216-D0B6-4C85-8BA3-A2AEF2F376F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52" name="Picture 3">
              <a:extLst>
                <a:ext uri="{FF2B5EF4-FFF2-40B4-BE49-F238E27FC236}">
                  <a16:creationId xmlns:a16="http://schemas.microsoft.com/office/drawing/2014/main" id="{A43A63C6-4F53-4938-84F7-71A4D419BC3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3" name="Picture 3">
              <a:extLst>
                <a:ext uri="{FF2B5EF4-FFF2-40B4-BE49-F238E27FC236}">
                  <a16:creationId xmlns:a16="http://schemas.microsoft.com/office/drawing/2014/main" id="{E207D827-33A3-415F-B6AB-27D84339B4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54" name="Tekstvak 253">
              <a:extLst>
                <a:ext uri="{FF2B5EF4-FFF2-40B4-BE49-F238E27FC236}">
                  <a16:creationId xmlns:a16="http://schemas.microsoft.com/office/drawing/2014/main" id="{D125B444-2FA1-4669-8457-F025465E5875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40632C77-BCA0-4457-882C-BA341324F525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56" name="Groep 255">
              <a:extLst>
                <a:ext uri="{FF2B5EF4-FFF2-40B4-BE49-F238E27FC236}">
                  <a16:creationId xmlns:a16="http://schemas.microsoft.com/office/drawing/2014/main" id="{E013ED7A-292D-4539-A6DA-BF278351AA00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58" name="Rechte verbindingslijn 257">
                <a:extLst>
                  <a:ext uri="{FF2B5EF4-FFF2-40B4-BE49-F238E27FC236}">
                    <a16:creationId xmlns:a16="http://schemas.microsoft.com/office/drawing/2014/main" id="{BA5B8B8C-FDC9-4931-B4C7-7F0A881F6B2B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Rechte verbindingslijn 258">
                <a:extLst>
                  <a:ext uri="{FF2B5EF4-FFF2-40B4-BE49-F238E27FC236}">
                    <a16:creationId xmlns:a16="http://schemas.microsoft.com/office/drawing/2014/main" id="{4ABA9649-3C8C-4FE4-83C0-2A8BB48B2E38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Rechte verbindingslijn 259">
                <a:extLst>
                  <a:ext uri="{FF2B5EF4-FFF2-40B4-BE49-F238E27FC236}">
                    <a16:creationId xmlns:a16="http://schemas.microsoft.com/office/drawing/2014/main" id="{5203C02D-082C-4139-B60C-A2026FE43B29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7" name="Afbeelding 256">
              <a:extLst>
                <a:ext uri="{FF2B5EF4-FFF2-40B4-BE49-F238E27FC236}">
                  <a16:creationId xmlns:a16="http://schemas.microsoft.com/office/drawing/2014/main" id="{8F50405B-C272-4E1B-BB0B-A36F17A6B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04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4256"/>
            <a:ext cx="7561048" cy="45581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033512" y="1420100"/>
            <a:ext cx="4158488" cy="4297034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5A6F-203B-4B68-9968-2A49D84C1E92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20099"/>
            <a:ext cx="7561046" cy="4558121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Rechts + afbeelding (L) + onderschrift</a:t>
            </a:r>
          </a:p>
        </p:txBody>
      </p:sp>
      <p:sp>
        <p:nvSpPr>
          <p:cNvPr id="11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1" y="5476298"/>
            <a:ext cx="7561047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r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94" name="Groep 93">
            <a:extLst>
              <a:ext uri="{FF2B5EF4-FFF2-40B4-BE49-F238E27FC236}">
                <a16:creationId xmlns:a16="http://schemas.microsoft.com/office/drawing/2014/main" id="{C603C7F5-0AFE-4EA8-9B7E-7767EA5D98F3}"/>
              </a:ext>
            </a:extLst>
          </p:cNvPr>
          <p:cNvGrpSpPr/>
          <p:nvPr userDrawn="1"/>
        </p:nvGrpSpPr>
        <p:grpSpPr>
          <a:xfrm>
            <a:off x="12350470" y="0"/>
            <a:ext cx="2807581" cy="5805264"/>
            <a:chOff x="-2973833" y="0"/>
            <a:chExt cx="2808312" cy="5805264"/>
          </a:xfrm>
        </p:grpSpPr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D5FA12D4-D3A7-41A5-9578-EBF933913C72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79" name="Textfield placeholder">
              <a:extLst>
                <a:ext uri="{FF2B5EF4-FFF2-40B4-BE49-F238E27FC236}">
                  <a16:creationId xmlns:a16="http://schemas.microsoft.com/office/drawing/2014/main" id="{F4A21FEF-394D-4B21-B598-DF51A7AF3AC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91DC4AC0-10DA-4E97-AFE2-8A3F7C756502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B1EC6C87-D204-4D30-8E42-72A156919F81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2CC97C10-2FEE-46CC-B280-7EAE4FFBD609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27963F4F-21A4-4CD6-B8A2-4252F95F49A4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4" name="Textfield placeholder">
              <a:extLst>
                <a:ext uri="{FF2B5EF4-FFF2-40B4-BE49-F238E27FC236}">
                  <a16:creationId xmlns:a16="http://schemas.microsoft.com/office/drawing/2014/main" id="{B0E4CC89-01CE-44D0-A855-08B5BB82E7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5" name="Textfield placeholder">
              <a:extLst>
                <a:ext uri="{FF2B5EF4-FFF2-40B4-BE49-F238E27FC236}">
                  <a16:creationId xmlns:a16="http://schemas.microsoft.com/office/drawing/2014/main" id="{6A63B35C-6B13-44C3-891E-F6ECEEC7156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A1B41407-518B-4F74-AD27-479C97C002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7" name="Rechte verbindingslijn 186">
              <a:extLst>
                <a:ext uri="{FF2B5EF4-FFF2-40B4-BE49-F238E27FC236}">
                  <a16:creationId xmlns:a16="http://schemas.microsoft.com/office/drawing/2014/main" id="{B0DA4D58-679E-44B2-B615-314FDA5AC50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F83F3CD1-050A-4A1A-AFDE-14530122F4C7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0BBE6A0B-E755-45BD-9B3F-037EFCAE9C4E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0" name="Picture 3">
              <a:extLst>
                <a:ext uri="{FF2B5EF4-FFF2-40B4-BE49-F238E27FC236}">
                  <a16:creationId xmlns:a16="http://schemas.microsoft.com/office/drawing/2014/main" id="{9C414244-AB53-4584-B7FC-491CF933A8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4">
              <a:extLst>
                <a:ext uri="{FF2B5EF4-FFF2-40B4-BE49-F238E27FC236}">
                  <a16:creationId xmlns:a16="http://schemas.microsoft.com/office/drawing/2014/main" id="{E817BE5F-6AB4-4252-A6E8-640366783F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1A5E0D1E-C296-45A5-8029-B670BBAA533F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3" name="Afgeronde rechthoek 133">
                <a:extLst>
                  <a:ext uri="{FF2B5EF4-FFF2-40B4-BE49-F238E27FC236}">
                    <a16:creationId xmlns:a16="http://schemas.microsoft.com/office/drawing/2014/main" id="{66CB8A8E-365B-479B-9A76-97D56F762D9A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460E2CD0-6922-485E-B8FD-077548109927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D5779893-45BE-4FB7-BED2-2613F33EDA2E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0A3EA5C3-0A16-468E-9A77-B82D720ABBDA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F72384C8-C7FA-452C-9194-F7E76CC67E4E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FCD3468F-C7C8-4729-81E5-CFD8F6FCEC66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EDABBB61-5CDE-4956-8837-AEF04850555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F05CAF46-1DBA-43F8-8ACC-57D1F741EEEA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190D0A02-4C75-40C3-9BBB-32E3AA94C7E8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35B3BDEC-49C8-4A7B-A013-5A80B0975279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9D76A03B-0B2B-42B5-980F-10B873AADE3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B0B936B6-AC34-4642-8E80-A6CB7603127C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Vrije vorm 145">
                  <a:extLst>
                    <a:ext uri="{FF2B5EF4-FFF2-40B4-BE49-F238E27FC236}">
                      <a16:creationId xmlns:a16="http://schemas.microsoft.com/office/drawing/2014/main" id="{3E975FAA-19CB-4E36-8BDE-3D4F854AABD6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07C92253-CB18-47BE-851A-9E5C3364E08A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0" name="Afgeronde rechthoek 120">
                <a:extLst>
                  <a:ext uri="{FF2B5EF4-FFF2-40B4-BE49-F238E27FC236}">
                    <a16:creationId xmlns:a16="http://schemas.microsoft.com/office/drawing/2014/main" id="{281EA0AA-8483-41B1-8D6C-63302228A278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985C5B2F-7F31-413A-9958-0C62335F92E1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31E651C0-F063-4FF2-B9CC-EAB005205D6B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73C7C9BB-3D81-44F5-9E26-A8C6CFB74695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4361ECCA-63A1-4F6A-94CE-BE97030201AA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347F984A-C1CB-4EC0-8B22-43C724B96F91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E48E34E4-A69E-426E-8385-F982490979F5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47E82461-1621-47AA-9E0F-8C6BA69C98CA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03C88864-46ED-4682-9660-F47EFE99BB3C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68A72BAC-0D8B-4CCF-9FF3-7AAB10BA9AB5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04856851-12EC-442C-A1A3-2251256E5C4E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8C824CBB-9315-4E87-8D4A-AAAA83EA5E68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2" name="Vrije vorm 132">
                  <a:extLst>
                    <a:ext uri="{FF2B5EF4-FFF2-40B4-BE49-F238E27FC236}">
                      <a16:creationId xmlns:a16="http://schemas.microsoft.com/office/drawing/2014/main" id="{521C6783-8897-4DD1-AF62-4A43E76BE4D6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194" name="Rechte verbindingslijn 193">
              <a:extLst>
                <a:ext uri="{FF2B5EF4-FFF2-40B4-BE49-F238E27FC236}">
                  <a16:creationId xmlns:a16="http://schemas.microsoft.com/office/drawing/2014/main" id="{819D67A2-DD2E-4A6E-B606-E10B197F0653}"/>
                </a:ext>
              </a:extLst>
            </p:cNvPr>
            <p:cNvCxnSpPr>
              <a:stCxn id="196" idx="2"/>
              <a:endCxn id="22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30CC2453-A70D-4665-A502-47C85EEC08FA}"/>
                </a:ext>
              </a:extLst>
            </p:cNvPr>
            <p:cNvCxnSpPr>
              <a:stCxn id="197" idx="3"/>
              <a:endCxn id="23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3EC60F58-7371-4ADC-B169-A61055FEEF0D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5E2B4518-21D4-424E-9BBB-87C7CB411AE1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98" name="Textfield placeholder">
              <a:extLst>
                <a:ext uri="{FF2B5EF4-FFF2-40B4-BE49-F238E27FC236}">
                  <a16:creationId xmlns:a16="http://schemas.microsoft.com/office/drawing/2014/main" id="{890410EB-B64C-4461-BE6C-F798103E02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DE749410-E861-41E5-B1C1-4ABBF85CC5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565691BD-689B-4EFA-BE81-9E476E87CAA2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2E90605D-9059-4AD7-BA15-FD6BFDCBCDFB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557C605A-1019-4F5E-8A15-D018BB1CA362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AA6286B2-09DE-4FEB-B34B-E6D029CFCC88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CA196278-06D7-423C-BEE9-162EB828BD38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5" name="Textfield placeholder">
              <a:extLst>
                <a:ext uri="{FF2B5EF4-FFF2-40B4-BE49-F238E27FC236}">
                  <a16:creationId xmlns:a16="http://schemas.microsoft.com/office/drawing/2014/main" id="{F0BEC048-EC5F-4EC1-B5F3-8742A0C6E1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69B2A92C-1352-480F-A78D-2A69D674EC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BCCD9606-965B-4A83-A08E-6978E63452D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B69CB865-1D73-441D-AEDE-ABD513742C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F7596182-6A3C-4EC4-888A-04D93DC0316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608D05BA-9E46-47E2-8C26-962813C1D96C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1" name="Textfield placeholder">
                <a:extLst>
                  <a:ext uri="{FF2B5EF4-FFF2-40B4-BE49-F238E27FC236}">
                    <a16:creationId xmlns:a16="http://schemas.microsoft.com/office/drawing/2014/main" id="{476C08D9-873E-4925-8B13-42A892A0443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2" name="Textfield placeholder">
                <a:extLst>
                  <a:ext uri="{FF2B5EF4-FFF2-40B4-BE49-F238E27FC236}">
                    <a16:creationId xmlns:a16="http://schemas.microsoft.com/office/drawing/2014/main" id="{7B9EE28B-F29C-4F1D-A9BA-5B977B0A3B7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E8FBEB91-8064-49C0-A8EE-02D50645986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9BF693BF-AF1D-495D-A908-75B0B5939FF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7F229BA5-CC49-46EC-A0DF-0F6CF3E3F0D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512E9BC3-264A-4178-8F06-AC0E0A3A585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754033EB-6818-4563-BC8C-882325A75C8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37C7B801-5560-4127-8100-0B3AC1A4201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414F6862-F25C-4F09-8C36-09551517520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0" name="Groep 259">
            <a:extLst>
              <a:ext uri="{FF2B5EF4-FFF2-40B4-BE49-F238E27FC236}">
                <a16:creationId xmlns:a16="http://schemas.microsoft.com/office/drawing/2014/main" id="{6EB89481-E6FB-4EFB-9108-B24CF43CCED4}"/>
              </a:ext>
            </a:extLst>
          </p:cNvPr>
          <p:cNvGrpSpPr/>
          <p:nvPr userDrawn="1"/>
        </p:nvGrpSpPr>
        <p:grpSpPr>
          <a:xfrm>
            <a:off x="-3205000" y="-26002"/>
            <a:ext cx="3064014" cy="4530930"/>
            <a:chOff x="15419739" y="-26002"/>
            <a:chExt cx="3064812" cy="4530930"/>
          </a:xfrm>
        </p:grpSpPr>
        <p:sp>
          <p:nvSpPr>
            <p:cNvPr id="261" name="Tekstvak 33">
              <a:extLst>
                <a:ext uri="{FF2B5EF4-FFF2-40B4-BE49-F238E27FC236}">
                  <a16:creationId xmlns:a16="http://schemas.microsoft.com/office/drawing/2014/main" id="{231A5FC1-D091-49F6-953D-7E837AB305FE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2" name="Tekstvak 33">
              <a:extLst>
                <a:ext uri="{FF2B5EF4-FFF2-40B4-BE49-F238E27FC236}">
                  <a16:creationId xmlns:a16="http://schemas.microsoft.com/office/drawing/2014/main" id="{11294DCD-98BD-4896-B9B0-13920A95A68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334BEC87-C286-4461-8193-63BA20A55773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CCC5B05A-F671-456D-B8A9-A50E7AA6232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5" name="Picture 3">
              <a:extLst>
                <a:ext uri="{FF2B5EF4-FFF2-40B4-BE49-F238E27FC236}">
                  <a16:creationId xmlns:a16="http://schemas.microsoft.com/office/drawing/2014/main" id="{603A281F-F0EB-40D2-A68E-BE29667369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6" name="Picture 3">
              <a:extLst>
                <a:ext uri="{FF2B5EF4-FFF2-40B4-BE49-F238E27FC236}">
                  <a16:creationId xmlns:a16="http://schemas.microsoft.com/office/drawing/2014/main" id="{55323D51-FF47-4C26-8FA3-FD70987F1B5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7" name="Tekstvak 266">
              <a:extLst>
                <a:ext uri="{FF2B5EF4-FFF2-40B4-BE49-F238E27FC236}">
                  <a16:creationId xmlns:a16="http://schemas.microsoft.com/office/drawing/2014/main" id="{BD6821B7-1A62-49FA-8F65-FE52460930B1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44BABA74-08BB-4742-B85E-8669185E1ED9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9" name="Groep 268">
              <a:extLst>
                <a:ext uri="{FF2B5EF4-FFF2-40B4-BE49-F238E27FC236}">
                  <a16:creationId xmlns:a16="http://schemas.microsoft.com/office/drawing/2014/main" id="{9EF4E413-13FA-431A-99B6-12321FAC3F5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890659EF-3418-4BC7-9BE0-7C06849DDBE2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029736F7-433B-4E54-9F9C-C5A0999EC9C3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A985CA0D-5380-447C-9F77-04AA26E2510C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0" name="Afbeelding 269">
              <a:extLst>
                <a:ext uri="{FF2B5EF4-FFF2-40B4-BE49-F238E27FC236}">
                  <a16:creationId xmlns:a16="http://schemas.microsoft.com/office/drawing/2014/main" id="{A351FE8E-1570-4BE6-AFF3-97D79F724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15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5D072D-8CA8-C1A4-CE71-3F9DA676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FC41C6-223B-C3D0-5D8F-953DB1E63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F4BEE7-1E7A-C2CF-1016-CCA82A85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DC34ED-3B54-652B-70EB-A45D691F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E85D10-EF86-DF8F-482D-D2CE872E7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816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18618"/>
            <a:ext cx="12192000" cy="45600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6D29-05CF-4A57-BEFC-09C2C218B1D9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21390"/>
            <a:ext cx="12192000" cy="4557295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(XL) + Titel + onderschrift</a:t>
            </a:r>
          </a:p>
        </p:txBody>
      </p:sp>
      <p:sp>
        <p:nvSpPr>
          <p:cNvPr id="11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1" y="5492732"/>
            <a:ext cx="12191999" cy="504000"/>
          </a:xfrm>
          <a:solidFill>
            <a:schemeClr val="accent2"/>
          </a:solidFill>
        </p:spPr>
        <p:txBody>
          <a:bodyPr vert="horz" lIns="540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40" name="Groep 39">
            <a:extLst>
              <a:ext uri="{FF2B5EF4-FFF2-40B4-BE49-F238E27FC236}">
                <a16:creationId xmlns:a16="http://schemas.microsoft.com/office/drawing/2014/main" id="{88C74307-5530-4917-B912-AB499F35DF6B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41" name="Tekstvak 33">
              <a:extLst>
                <a:ext uri="{FF2B5EF4-FFF2-40B4-BE49-F238E27FC236}">
                  <a16:creationId xmlns:a16="http://schemas.microsoft.com/office/drawing/2014/main" id="{90CCB2EC-21D5-4EFC-A4A7-AA1CE57A410A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2" name="Tekstvak 33">
              <a:extLst>
                <a:ext uri="{FF2B5EF4-FFF2-40B4-BE49-F238E27FC236}">
                  <a16:creationId xmlns:a16="http://schemas.microsoft.com/office/drawing/2014/main" id="{1123C378-C12D-4E28-B564-951F19C06F19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D347A6A2-90FB-4B89-97D1-25E6A77FEF65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40770799-43C5-4CBC-BCA6-FDDF9EF08E0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AD785E3A-AC72-417A-8224-AEA6573212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70A9A731-B016-411F-88BE-8ACD955C070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5384A309-7CB7-4F94-A95B-D4844457077D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EC87DF45-6B1F-40D8-B0A3-DC4BC4587A34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10A00F7B-5AD4-40D2-B9B2-F36576DB8217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2F60FABF-FA68-480F-A8D9-FE0DC1A6B8EE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12E6B2E2-423B-40E0-A21E-275419D4BD3A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ED75A3A9-9104-436D-B94C-7896207645BC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EBA65BC5-11D5-432D-8BC9-92B605661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55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Object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hthoek 167"/>
          <p:cNvSpPr/>
          <p:nvPr userDrawn="1"/>
        </p:nvSpPr>
        <p:spPr>
          <a:xfrm>
            <a:off x="7434035" y="1422383"/>
            <a:ext cx="4757966" cy="45569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465" y="1420100"/>
            <a:ext cx="6960376" cy="4556925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8F6-9189-440E-806D-44E9A865ED0D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/>
          </p:nvPr>
        </p:nvSpPr>
        <p:spPr>
          <a:xfrm>
            <a:off x="7834472" y="1641026"/>
            <a:ext cx="3955898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Links + Object (S)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7432841" y="5475315"/>
            <a:ext cx="4757966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7" name="Groep 6"/>
          <p:cNvGrpSpPr/>
          <p:nvPr userDrawn="1"/>
        </p:nvGrpSpPr>
        <p:grpSpPr>
          <a:xfrm>
            <a:off x="12360652" y="-26002"/>
            <a:ext cx="3064014" cy="6864697"/>
            <a:chOff x="12363871" y="-26002"/>
            <a:chExt cx="3064812" cy="6864697"/>
          </a:xfrm>
        </p:grpSpPr>
        <p:sp>
          <p:nvSpPr>
            <p:cNvPr id="14" name="Tekstvak 33"/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15" name="Tekstvak 33"/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17" name="Ovaal 16"/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Tekstvak 19"/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4" name="Rechte verbindingslijn 23"/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/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chte verbindingslijn 95"/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Rechte verbindingslijn 94"/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ep 27"/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82" name="Rechthoek 962"/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3" name="Groep 82"/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84" name="Group 879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86" name="Freeform 886"/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tangle 880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tangle 881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9" name="Freeform 882"/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0" name="Freeform 883"/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1" name="Freeform 884"/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tangle 885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tangle 887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Freeform 888"/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5" name="Vrije vorm 84"/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9" name="Groep 28"/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48" name="Rechthoek 47"/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9" name="Rechthoek 48"/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50" name="Gelijkbenige driehoek 49"/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Afgeronde rechthoek 50"/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52" name="Groep 51"/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69" name="Rechthoek 962"/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70" name="Groep 69"/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71" name="Group 879"/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73" name="Freeform 886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4" name="Rectangle 880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5" name="Rectangle 881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6" name="Freeform 882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7" name="Freeform 883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8" name="Freeform 884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9" name="Rectangle 885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80" name="Rectangle 887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81" name="Freeform 888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72" name="Vrije vorm 71"/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53" name="Groep 52"/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59" name="Rectangle 6"/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0" name="Rectangle 15"/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1" name="Freeform 14"/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62" name="Rechte verbindingslijn 61"/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Rechte verbindingslijn 62"/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Rechte verbindingslijn 63"/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Rechte verbindingslijn 64"/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Rechte verbindingslijn 65"/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Rechte verbindingslijn 66"/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ectangle 13"/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4" name="Groep 53"/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55" name="Rechthoek 54"/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56" name="Groep 55"/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57" name="Parallellogram 56"/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8" name="Parallellogram 57"/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8" name="Tekstvak 33"/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sz="140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sz="1400" b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41" name="Rechthoek 40"/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6" name="Groep 235">
            <a:extLst>
              <a:ext uri="{FF2B5EF4-FFF2-40B4-BE49-F238E27FC236}">
                <a16:creationId xmlns:a16="http://schemas.microsoft.com/office/drawing/2014/main" id="{72315E2B-8F75-4BD4-B7CB-7A65A22DA394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237" name="Rechthoek 236">
              <a:extLst>
                <a:ext uri="{FF2B5EF4-FFF2-40B4-BE49-F238E27FC236}">
                  <a16:creationId xmlns:a16="http://schemas.microsoft.com/office/drawing/2014/main" id="{1B789640-7F94-43AF-A6C0-111AF19D3E88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238" name="Textfield placeholder">
              <a:extLst>
                <a:ext uri="{FF2B5EF4-FFF2-40B4-BE49-F238E27FC236}">
                  <a16:creationId xmlns:a16="http://schemas.microsoft.com/office/drawing/2014/main" id="{422A3A04-BC44-456B-8802-24040335F0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239" name="Ovaal 238">
              <a:extLst>
                <a:ext uri="{FF2B5EF4-FFF2-40B4-BE49-F238E27FC236}">
                  <a16:creationId xmlns:a16="http://schemas.microsoft.com/office/drawing/2014/main" id="{572DDB19-16CD-4EA4-AB73-E28F73D81205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40" name="Ovaal 239">
              <a:extLst>
                <a:ext uri="{FF2B5EF4-FFF2-40B4-BE49-F238E27FC236}">
                  <a16:creationId xmlns:a16="http://schemas.microsoft.com/office/drawing/2014/main" id="{7BB82505-4F3C-4D8F-A36C-4F9B21CA7908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618FBED9-6446-4CFD-92C3-92C5A5AC0B92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DE7B026C-B342-45FE-A23E-3B41264E6B6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43" name="Textfield placeholder">
              <a:extLst>
                <a:ext uri="{FF2B5EF4-FFF2-40B4-BE49-F238E27FC236}">
                  <a16:creationId xmlns:a16="http://schemas.microsoft.com/office/drawing/2014/main" id="{8A28E4A2-BB06-4AAC-BD0D-3E21FC4997F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44" name="Textfield placeholder">
              <a:extLst>
                <a:ext uri="{FF2B5EF4-FFF2-40B4-BE49-F238E27FC236}">
                  <a16:creationId xmlns:a16="http://schemas.microsoft.com/office/drawing/2014/main" id="{75CF47F1-DC3C-47A3-AE3E-5E13DA05BB6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45" name="Textfield placeholder">
              <a:extLst>
                <a:ext uri="{FF2B5EF4-FFF2-40B4-BE49-F238E27FC236}">
                  <a16:creationId xmlns:a16="http://schemas.microsoft.com/office/drawing/2014/main" id="{5A91D583-D1FD-4366-BE39-7EFA5BBE21B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46" name="Rechte verbindingslijn 245">
              <a:extLst>
                <a:ext uri="{FF2B5EF4-FFF2-40B4-BE49-F238E27FC236}">
                  <a16:creationId xmlns:a16="http://schemas.microsoft.com/office/drawing/2014/main" id="{CC9EE25D-11CA-4858-8C70-D3A00AD19F77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Rechte verbindingslijn 246">
              <a:extLst>
                <a:ext uri="{FF2B5EF4-FFF2-40B4-BE49-F238E27FC236}">
                  <a16:creationId xmlns:a16="http://schemas.microsoft.com/office/drawing/2014/main" id="{27AA94E1-1C06-4ECA-9EF6-F9DC91B46AB8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C7F8EC8A-3F55-424E-A62B-373B4BDD0DD5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9" name="Picture 3">
              <a:extLst>
                <a:ext uri="{FF2B5EF4-FFF2-40B4-BE49-F238E27FC236}">
                  <a16:creationId xmlns:a16="http://schemas.microsoft.com/office/drawing/2014/main" id="{3FBF5F49-02CD-4755-B6FF-700984E59C6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4">
              <a:extLst>
                <a:ext uri="{FF2B5EF4-FFF2-40B4-BE49-F238E27FC236}">
                  <a16:creationId xmlns:a16="http://schemas.microsoft.com/office/drawing/2014/main" id="{84649DAE-1784-47C5-9E80-AF569F91E2E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1" name="Groep 250">
              <a:extLst>
                <a:ext uri="{FF2B5EF4-FFF2-40B4-BE49-F238E27FC236}">
                  <a16:creationId xmlns:a16="http://schemas.microsoft.com/office/drawing/2014/main" id="{664646F1-2B2D-4341-81D7-49A09A6AFC5C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92" name="Afgeronde rechthoek 133">
                <a:extLst>
                  <a:ext uri="{FF2B5EF4-FFF2-40B4-BE49-F238E27FC236}">
                    <a16:creationId xmlns:a16="http://schemas.microsoft.com/office/drawing/2014/main" id="{79AE3D20-B0E2-4E41-B9C5-86D02697494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93" name="Groep 292">
                <a:extLst>
                  <a:ext uri="{FF2B5EF4-FFF2-40B4-BE49-F238E27FC236}">
                    <a16:creationId xmlns:a16="http://schemas.microsoft.com/office/drawing/2014/main" id="{BA26CFFB-8BC8-489E-9FDE-ECCA53DFA5AE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94" name="Rechthoek 293">
                  <a:extLst>
                    <a:ext uri="{FF2B5EF4-FFF2-40B4-BE49-F238E27FC236}">
                      <a16:creationId xmlns:a16="http://schemas.microsoft.com/office/drawing/2014/main" id="{118C7C45-AEC6-450D-8E08-9B54AF66C140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95" name="Rechthoek 294">
                  <a:extLst>
                    <a:ext uri="{FF2B5EF4-FFF2-40B4-BE49-F238E27FC236}">
                      <a16:creationId xmlns:a16="http://schemas.microsoft.com/office/drawing/2014/main" id="{25027059-B3FD-4B93-9D60-7F66BFCAC387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96" name="Rechthoek 295">
                  <a:extLst>
                    <a:ext uri="{FF2B5EF4-FFF2-40B4-BE49-F238E27FC236}">
                      <a16:creationId xmlns:a16="http://schemas.microsoft.com/office/drawing/2014/main" id="{B61C4E55-E8F2-495F-AD3B-EAE03CE59133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97" name="Rechthoek 296">
                  <a:extLst>
                    <a:ext uri="{FF2B5EF4-FFF2-40B4-BE49-F238E27FC236}">
                      <a16:creationId xmlns:a16="http://schemas.microsoft.com/office/drawing/2014/main" id="{5438FF58-9768-4637-996A-E355C67938FE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98" name="Rechthoek 297">
                  <a:extLst>
                    <a:ext uri="{FF2B5EF4-FFF2-40B4-BE49-F238E27FC236}">
                      <a16:creationId xmlns:a16="http://schemas.microsoft.com/office/drawing/2014/main" id="{B712C67A-9C07-420D-B911-D5AD04F33AA1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99" name="Rechthoek 298">
                  <a:extLst>
                    <a:ext uri="{FF2B5EF4-FFF2-40B4-BE49-F238E27FC236}">
                      <a16:creationId xmlns:a16="http://schemas.microsoft.com/office/drawing/2014/main" id="{F46CB821-B12C-4622-BACC-991E67D7B2D0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00" name="Rechthoek 299">
                  <a:extLst>
                    <a:ext uri="{FF2B5EF4-FFF2-40B4-BE49-F238E27FC236}">
                      <a16:creationId xmlns:a16="http://schemas.microsoft.com/office/drawing/2014/main" id="{13E33F94-3A32-4DC1-AAC2-E3FE4CB3AD99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01" name="Rechthoek 300">
                  <a:extLst>
                    <a:ext uri="{FF2B5EF4-FFF2-40B4-BE49-F238E27FC236}">
                      <a16:creationId xmlns:a16="http://schemas.microsoft.com/office/drawing/2014/main" id="{98905583-49E8-47FE-AD01-72E2AA92C042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02" name="Rechthoek 301">
                  <a:extLst>
                    <a:ext uri="{FF2B5EF4-FFF2-40B4-BE49-F238E27FC236}">
                      <a16:creationId xmlns:a16="http://schemas.microsoft.com/office/drawing/2014/main" id="{629B6BBA-1ACC-464D-8A28-0018DA968B5D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03" name="Rechthoek 302">
                  <a:extLst>
                    <a:ext uri="{FF2B5EF4-FFF2-40B4-BE49-F238E27FC236}">
                      <a16:creationId xmlns:a16="http://schemas.microsoft.com/office/drawing/2014/main" id="{BA469734-76DD-4089-9D8E-308DFC2FC296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04" name="Vrije vorm 145">
                  <a:extLst>
                    <a:ext uri="{FF2B5EF4-FFF2-40B4-BE49-F238E27FC236}">
                      <a16:creationId xmlns:a16="http://schemas.microsoft.com/office/drawing/2014/main" id="{75F3371E-1F02-4499-9859-21C2EFDAD663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252" name="Groep 251">
              <a:extLst>
                <a:ext uri="{FF2B5EF4-FFF2-40B4-BE49-F238E27FC236}">
                  <a16:creationId xmlns:a16="http://schemas.microsoft.com/office/drawing/2014/main" id="{90DA4962-8BED-4026-A44C-068EE1C549AE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79" name="Afgeronde rechthoek 120">
                <a:extLst>
                  <a:ext uri="{FF2B5EF4-FFF2-40B4-BE49-F238E27FC236}">
                    <a16:creationId xmlns:a16="http://schemas.microsoft.com/office/drawing/2014/main" id="{19CDE869-8257-45FB-AB9E-D2B08D09898D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80" name="Groep 279">
                <a:extLst>
                  <a:ext uri="{FF2B5EF4-FFF2-40B4-BE49-F238E27FC236}">
                    <a16:creationId xmlns:a16="http://schemas.microsoft.com/office/drawing/2014/main" id="{E65A2B40-A39C-4C12-BB48-26E1EA427477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81" name="Rechthoek 280">
                  <a:extLst>
                    <a:ext uri="{FF2B5EF4-FFF2-40B4-BE49-F238E27FC236}">
                      <a16:creationId xmlns:a16="http://schemas.microsoft.com/office/drawing/2014/main" id="{E97C12B8-3E70-4384-B966-CBF699A1C8B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2" name="Rechthoek 281">
                  <a:extLst>
                    <a:ext uri="{FF2B5EF4-FFF2-40B4-BE49-F238E27FC236}">
                      <a16:creationId xmlns:a16="http://schemas.microsoft.com/office/drawing/2014/main" id="{8D29B7D5-CACA-4D9D-A906-FFB2D1502691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3" name="Rechthoek 282">
                  <a:extLst>
                    <a:ext uri="{FF2B5EF4-FFF2-40B4-BE49-F238E27FC236}">
                      <a16:creationId xmlns:a16="http://schemas.microsoft.com/office/drawing/2014/main" id="{511C6DB0-390F-472C-ABAE-094CAD9136A6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4" name="Rechthoek 283">
                  <a:extLst>
                    <a:ext uri="{FF2B5EF4-FFF2-40B4-BE49-F238E27FC236}">
                      <a16:creationId xmlns:a16="http://schemas.microsoft.com/office/drawing/2014/main" id="{828E8A5D-ED72-48E3-A846-6F826E5D358D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5" name="Rechthoek 284">
                  <a:extLst>
                    <a:ext uri="{FF2B5EF4-FFF2-40B4-BE49-F238E27FC236}">
                      <a16:creationId xmlns:a16="http://schemas.microsoft.com/office/drawing/2014/main" id="{4730437A-481B-49BF-BA28-BFAA03F54263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B3489232-3973-4CCF-BE9B-6F008FDFABFF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7" name="Rechthoek 286">
                  <a:extLst>
                    <a:ext uri="{FF2B5EF4-FFF2-40B4-BE49-F238E27FC236}">
                      <a16:creationId xmlns:a16="http://schemas.microsoft.com/office/drawing/2014/main" id="{99EA02EC-11A8-4FAD-AA2D-3B85A0B1A784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C6B10FF6-9BD8-4CA7-9208-49574391FFD0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9" name="Rechthoek 288">
                  <a:extLst>
                    <a:ext uri="{FF2B5EF4-FFF2-40B4-BE49-F238E27FC236}">
                      <a16:creationId xmlns:a16="http://schemas.microsoft.com/office/drawing/2014/main" id="{FBEF4BC8-3A16-4752-9F0A-9E7C3BF8254F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90" name="Rechthoek 289">
                  <a:extLst>
                    <a:ext uri="{FF2B5EF4-FFF2-40B4-BE49-F238E27FC236}">
                      <a16:creationId xmlns:a16="http://schemas.microsoft.com/office/drawing/2014/main" id="{1095CF9E-BFC4-4300-9C57-D53CEA8C758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91" name="Vrije vorm 132">
                  <a:extLst>
                    <a:ext uri="{FF2B5EF4-FFF2-40B4-BE49-F238E27FC236}">
                      <a16:creationId xmlns:a16="http://schemas.microsoft.com/office/drawing/2014/main" id="{8353228C-7DCE-4613-902A-44A464CA31BF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253" name="Rechte verbindingslijn 252">
              <a:extLst>
                <a:ext uri="{FF2B5EF4-FFF2-40B4-BE49-F238E27FC236}">
                  <a16:creationId xmlns:a16="http://schemas.microsoft.com/office/drawing/2014/main" id="{A29C73DA-FD92-4087-BE1A-CF48248DD7DB}"/>
                </a:ext>
              </a:extLst>
            </p:cNvPr>
            <p:cNvCxnSpPr>
              <a:stCxn id="255" idx="2"/>
              <a:endCxn id="27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Rechte verbindingslijn 253">
              <a:extLst>
                <a:ext uri="{FF2B5EF4-FFF2-40B4-BE49-F238E27FC236}">
                  <a16:creationId xmlns:a16="http://schemas.microsoft.com/office/drawing/2014/main" id="{FE196879-6BEA-42EF-8265-DC01A64B1788}"/>
                </a:ext>
              </a:extLst>
            </p:cNvPr>
            <p:cNvCxnSpPr>
              <a:stCxn id="256" idx="3"/>
              <a:endCxn id="29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02950497-940A-4935-99B3-8BE755E1979A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56" name="Ovaal 255">
              <a:extLst>
                <a:ext uri="{FF2B5EF4-FFF2-40B4-BE49-F238E27FC236}">
                  <a16:creationId xmlns:a16="http://schemas.microsoft.com/office/drawing/2014/main" id="{FF8A0023-A450-4EEB-83D2-89A43F4FCF6E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57" name="Textfield placeholder">
              <a:extLst>
                <a:ext uri="{FF2B5EF4-FFF2-40B4-BE49-F238E27FC236}">
                  <a16:creationId xmlns:a16="http://schemas.microsoft.com/office/drawing/2014/main" id="{F04FED96-D427-42D0-B9FE-6BEE1E0C52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58" name="Textfield placeholder">
              <a:extLst>
                <a:ext uri="{FF2B5EF4-FFF2-40B4-BE49-F238E27FC236}">
                  <a16:creationId xmlns:a16="http://schemas.microsoft.com/office/drawing/2014/main" id="{836E3406-CA58-4C76-AC12-E6303BD3CE8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5D0E1E60-150B-494B-9FD7-F96FFC799255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60" name="Ovaal 259">
              <a:extLst>
                <a:ext uri="{FF2B5EF4-FFF2-40B4-BE49-F238E27FC236}">
                  <a16:creationId xmlns:a16="http://schemas.microsoft.com/office/drawing/2014/main" id="{4AC217F4-C215-43DD-B5B0-65EC1FF9B7C5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id="{EE4699EC-145E-495D-8C6C-A9BA6BD0B1DB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62" name="Ovaal 261">
              <a:extLst>
                <a:ext uri="{FF2B5EF4-FFF2-40B4-BE49-F238E27FC236}">
                  <a16:creationId xmlns:a16="http://schemas.microsoft.com/office/drawing/2014/main" id="{60208C76-910A-4BFF-825B-18983CE449B8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7CD22950-88D9-400A-B3A9-4EA030D1A53E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64" name="Textfield placeholder">
              <a:extLst>
                <a:ext uri="{FF2B5EF4-FFF2-40B4-BE49-F238E27FC236}">
                  <a16:creationId xmlns:a16="http://schemas.microsoft.com/office/drawing/2014/main" id="{F34CB440-0D93-444C-8523-6DA804331CA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65" name="Textfield placeholder">
              <a:extLst>
                <a:ext uri="{FF2B5EF4-FFF2-40B4-BE49-F238E27FC236}">
                  <a16:creationId xmlns:a16="http://schemas.microsoft.com/office/drawing/2014/main" id="{52284054-20AF-4DA9-961C-3D4AE1B3445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" name="Textfield placeholder">
              <a:extLst>
                <a:ext uri="{FF2B5EF4-FFF2-40B4-BE49-F238E27FC236}">
                  <a16:creationId xmlns:a16="http://schemas.microsoft.com/office/drawing/2014/main" id="{4E4C23E3-3377-4C02-8E4F-7420D038C16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67" name="Textfield placeholder">
              <a:extLst>
                <a:ext uri="{FF2B5EF4-FFF2-40B4-BE49-F238E27FC236}">
                  <a16:creationId xmlns:a16="http://schemas.microsoft.com/office/drawing/2014/main" id="{1F5EAA21-7061-4DA3-9DB1-DD3391763D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68" name="Textfield placeholder">
              <a:extLst>
                <a:ext uri="{FF2B5EF4-FFF2-40B4-BE49-F238E27FC236}">
                  <a16:creationId xmlns:a16="http://schemas.microsoft.com/office/drawing/2014/main" id="{D0AB7CE8-349F-4FD7-ADB0-7420C07267D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69" name="Groep 268">
              <a:extLst>
                <a:ext uri="{FF2B5EF4-FFF2-40B4-BE49-F238E27FC236}">
                  <a16:creationId xmlns:a16="http://schemas.microsoft.com/office/drawing/2014/main" id="{4D85C75F-CA31-4406-82DF-9A7F1A0D84C3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70" name="Textfield placeholder">
                <a:extLst>
                  <a:ext uri="{FF2B5EF4-FFF2-40B4-BE49-F238E27FC236}">
                    <a16:creationId xmlns:a16="http://schemas.microsoft.com/office/drawing/2014/main" id="{E57E31E0-F9C8-4B0A-B20C-736C1367718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71" name="Textfield placeholder">
                <a:extLst>
                  <a:ext uri="{FF2B5EF4-FFF2-40B4-BE49-F238E27FC236}">
                    <a16:creationId xmlns:a16="http://schemas.microsoft.com/office/drawing/2014/main" id="{8716A0A7-34BB-4136-9772-28935914701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72" name="Textfield placeholder">
                <a:extLst>
                  <a:ext uri="{FF2B5EF4-FFF2-40B4-BE49-F238E27FC236}">
                    <a16:creationId xmlns:a16="http://schemas.microsoft.com/office/drawing/2014/main" id="{A2C49E6D-2700-4940-843B-B3E5F909CDB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73" name="Textfield placeholder">
                <a:extLst>
                  <a:ext uri="{FF2B5EF4-FFF2-40B4-BE49-F238E27FC236}">
                    <a16:creationId xmlns:a16="http://schemas.microsoft.com/office/drawing/2014/main" id="{F83D5653-500A-4D97-8928-A74AF0C14A6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74" name="Textfield placeholder">
                <a:extLst>
                  <a:ext uri="{FF2B5EF4-FFF2-40B4-BE49-F238E27FC236}">
                    <a16:creationId xmlns:a16="http://schemas.microsoft.com/office/drawing/2014/main" id="{AB6DD476-9A1B-4BF7-87C4-1A6D9ADC1ED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75" name="Textfield placeholder">
                <a:extLst>
                  <a:ext uri="{FF2B5EF4-FFF2-40B4-BE49-F238E27FC236}">
                    <a16:creationId xmlns:a16="http://schemas.microsoft.com/office/drawing/2014/main" id="{08E55374-D89E-4CCC-8734-E1E30FCAC14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76" name="Textfield placeholder">
                <a:extLst>
                  <a:ext uri="{FF2B5EF4-FFF2-40B4-BE49-F238E27FC236}">
                    <a16:creationId xmlns:a16="http://schemas.microsoft.com/office/drawing/2014/main" id="{A3A72A99-D821-47EA-B658-A0CBF5C1B88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77" name="Textfield placeholder">
                <a:extLst>
                  <a:ext uri="{FF2B5EF4-FFF2-40B4-BE49-F238E27FC236}">
                    <a16:creationId xmlns:a16="http://schemas.microsoft.com/office/drawing/2014/main" id="{7517DBAA-1457-413F-8A31-C6ED7766D9B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78" name="Textfield placeholder">
                <a:extLst>
                  <a:ext uri="{FF2B5EF4-FFF2-40B4-BE49-F238E27FC236}">
                    <a16:creationId xmlns:a16="http://schemas.microsoft.com/office/drawing/2014/main" id="{C025E034-3319-42DF-9745-83D30430331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13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bject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oep 285">
            <a:extLst>
              <a:ext uri="{FF2B5EF4-FFF2-40B4-BE49-F238E27FC236}">
                <a16:creationId xmlns:a16="http://schemas.microsoft.com/office/drawing/2014/main" id="{C317DED5-1E42-4366-8CAA-5E6D25D3AB9D}"/>
              </a:ext>
            </a:extLst>
          </p:cNvPr>
          <p:cNvGrpSpPr/>
          <p:nvPr userDrawn="1"/>
        </p:nvGrpSpPr>
        <p:grpSpPr>
          <a:xfrm>
            <a:off x="-3216021" y="-26002"/>
            <a:ext cx="3064014" cy="6864697"/>
            <a:chOff x="12363871" y="-26002"/>
            <a:chExt cx="3064812" cy="6864697"/>
          </a:xfrm>
        </p:grpSpPr>
        <p:sp>
          <p:nvSpPr>
            <p:cNvPr id="287" name="Tekstvak 33">
              <a:extLst>
                <a:ext uri="{FF2B5EF4-FFF2-40B4-BE49-F238E27FC236}">
                  <a16:creationId xmlns:a16="http://schemas.microsoft.com/office/drawing/2014/main" id="{4E916AC8-1349-4A95-A4DD-274E39F5C6CB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288" name="Tekstvak 33">
              <a:extLst>
                <a:ext uri="{FF2B5EF4-FFF2-40B4-BE49-F238E27FC236}">
                  <a16:creationId xmlns:a16="http://schemas.microsoft.com/office/drawing/2014/main" id="{B2A749D0-0BE2-4391-9885-1C374BE72923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289" name="Ovaal 288">
              <a:extLst>
                <a:ext uri="{FF2B5EF4-FFF2-40B4-BE49-F238E27FC236}">
                  <a16:creationId xmlns:a16="http://schemas.microsoft.com/office/drawing/2014/main" id="{6B8DBE59-C098-4B0D-B32C-167B92870E50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90" name="Ovaal 289">
              <a:extLst>
                <a:ext uri="{FF2B5EF4-FFF2-40B4-BE49-F238E27FC236}">
                  <a16:creationId xmlns:a16="http://schemas.microsoft.com/office/drawing/2014/main" id="{8A84764E-D2AF-46EA-B347-7B658CA0D82E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91" name="Picture 3">
              <a:extLst>
                <a:ext uri="{FF2B5EF4-FFF2-40B4-BE49-F238E27FC236}">
                  <a16:creationId xmlns:a16="http://schemas.microsoft.com/office/drawing/2014/main" id="{E61E2C30-60B6-4D25-9713-4DE7C84844F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2" name="Picture 3">
              <a:extLst>
                <a:ext uri="{FF2B5EF4-FFF2-40B4-BE49-F238E27FC236}">
                  <a16:creationId xmlns:a16="http://schemas.microsoft.com/office/drawing/2014/main" id="{BE7E7210-7AA8-4F08-9408-433FF4904D9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3" name="Tekstvak 292">
              <a:extLst>
                <a:ext uri="{FF2B5EF4-FFF2-40B4-BE49-F238E27FC236}">
                  <a16:creationId xmlns:a16="http://schemas.microsoft.com/office/drawing/2014/main" id="{C37C2272-2105-4763-B9D0-BD1C163B2C4C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94" name="Rechthoek 293">
              <a:extLst>
                <a:ext uri="{FF2B5EF4-FFF2-40B4-BE49-F238E27FC236}">
                  <a16:creationId xmlns:a16="http://schemas.microsoft.com/office/drawing/2014/main" id="{8B83DF3F-883A-4AB3-8BBB-53F342389EEE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95" name="Rechte verbindingslijn 294">
              <a:extLst>
                <a:ext uri="{FF2B5EF4-FFF2-40B4-BE49-F238E27FC236}">
                  <a16:creationId xmlns:a16="http://schemas.microsoft.com/office/drawing/2014/main" id="{4AFDA0C8-3B88-4B35-9407-9A3D2108323F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Rechte verbindingslijn 295">
              <a:extLst>
                <a:ext uri="{FF2B5EF4-FFF2-40B4-BE49-F238E27FC236}">
                  <a16:creationId xmlns:a16="http://schemas.microsoft.com/office/drawing/2014/main" id="{961A0187-66BC-4570-833A-5DFBDF46CCB2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Rechte verbindingslijn 296">
              <a:extLst>
                <a:ext uri="{FF2B5EF4-FFF2-40B4-BE49-F238E27FC236}">
                  <a16:creationId xmlns:a16="http://schemas.microsoft.com/office/drawing/2014/main" id="{75DE0086-8DFD-4B16-9C3C-EBC14A75DD08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Rechte verbindingslijn 297">
              <a:extLst>
                <a:ext uri="{FF2B5EF4-FFF2-40B4-BE49-F238E27FC236}">
                  <a16:creationId xmlns:a16="http://schemas.microsoft.com/office/drawing/2014/main" id="{2EECA913-FB64-49FE-A77A-ADB72BDDF42B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Rechte verbindingslijn 298">
              <a:extLst>
                <a:ext uri="{FF2B5EF4-FFF2-40B4-BE49-F238E27FC236}">
                  <a16:creationId xmlns:a16="http://schemas.microsoft.com/office/drawing/2014/main" id="{C275FE71-4865-46E1-9D03-569CC1C92E4B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0" name="Groep 299">
              <a:extLst>
                <a:ext uri="{FF2B5EF4-FFF2-40B4-BE49-F238E27FC236}">
                  <a16:creationId xmlns:a16="http://schemas.microsoft.com/office/drawing/2014/main" id="{639E54CE-7A2C-40BF-AE85-D6CD6D1EA426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339" name="Rechthoek 962">
                <a:extLst>
                  <a:ext uri="{FF2B5EF4-FFF2-40B4-BE49-F238E27FC236}">
                    <a16:creationId xmlns:a16="http://schemas.microsoft.com/office/drawing/2014/main" id="{F6A49889-38D0-4734-8655-46C716F000A4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40" name="Groep 339">
                <a:extLst>
                  <a:ext uri="{FF2B5EF4-FFF2-40B4-BE49-F238E27FC236}">
                    <a16:creationId xmlns:a16="http://schemas.microsoft.com/office/drawing/2014/main" id="{20A96BEA-43B1-46B0-B9FF-4CA8DBDBA836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341" name="Group 879">
                  <a:extLst>
                    <a:ext uri="{FF2B5EF4-FFF2-40B4-BE49-F238E27FC236}">
                      <a16:creationId xmlns:a16="http://schemas.microsoft.com/office/drawing/2014/main" id="{6FE35825-E386-4B51-9C5A-F2D5F675D4D0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343" name="Freeform 886">
                    <a:extLst>
                      <a:ext uri="{FF2B5EF4-FFF2-40B4-BE49-F238E27FC236}">
                        <a16:creationId xmlns:a16="http://schemas.microsoft.com/office/drawing/2014/main" id="{DBFCA114-BCDA-4008-801E-953CB3FED89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4" name="Rectangle 880">
                    <a:extLst>
                      <a:ext uri="{FF2B5EF4-FFF2-40B4-BE49-F238E27FC236}">
                        <a16:creationId xmlns:a16="http://schemas.microsoft.com/office/drawing/2014/main" id="{61A247FE-5358-45DD-8683-339B07D7A9C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5" name="Rectangle 881">
                    <a:extLst>
                      <a:ext uri="{FF2B5EF4-FFF2-40B4-BE49-F238E27FC236}">
                        <a16:creationId xmlns:a16="http://schemas.microsoft.com/office/drawing/2014/main" id="{03D1F148-6E52-4D69-83FC-2E53D0580FC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6" name="Freeform 882">
                    <a:extLst>
                      <a:ext uri="{FF2B5EF4-FFF2-40B4-BE49-F238E27FC236}">
                        <a16:creationId xmlns:a16="http://schemas.microsoft.com/office/drawing/2014/main" id="{AF91B722-7FEC-4419-B7EA-3746D03C1A4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7" name="Freeform 883">
                    <a:extLst>
                      <a:ext uri="{FF2B5EF4-FFF2-40B4-BE49-F238E27FC236}">
                        <a16:creationId xmlns:a16="http://schemas.microsoft.com/office/drawing/2014/main" id="{ACAA8906-CD31-4AEE-8823-C910EC0908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8" name="Freeform 884">
                    <a:extLst>
                      <a:ext uri="{FF2B5EF4-FFF2-40B4-BE49-F238E27FC236}">
                        <a16:creationId xmlns:a16="http://schemas.microsoft.com/office/drawing/2014/main" id="{3B867B17-27BA-4B1A-98A3-60C07850CEE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9" name="Rectangle 885">
                    <a:extLst>
                      <a:ext uri="{FF2B5EF4-FFF2-40B4-BE49-F238E27FC236}">
                        <a16:creationId xmlns:a16="http://schemas.microsoft.com/office/drawing/2014/main" id="{6735788A-ED24-402C-875E-F3132DE3200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0" name="Rectangle 887">
                    <a:extLst>
                      <a:ext uri="{FF2B5EF4-FFF2-40B4-BE49-F238E27FC236}">
                        <a16:creationId xmlns:a16="http://schemas.microsoft.com/office/drawing/2014/main" id="{89ED5BF9-2F93-4686-8E0B-4FF9B022F96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1" name="Freeform 888">
                    <a:extLst>
                      <a:ext uri="{FF2B5EF4-FFF2-40B4-BE49-F238E27FC236}">
                        <a16:creationId xmlns:a16="http://schemas.microsoft.com/office/drawing/2014/main" id="{53F368CC-57CD-42BF-A5E5-6E238704887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42" name="Vrije vorm 84">
                  <a:extLst>
                    <a:ext uri="{FF2B5EF4-FFF2-40B4-BE49-F238E27FC236}">
                      <a16:creationId xmlns:a16="http://schemas.microsoft.com/office/drawing/2014/main" id="{18B9FC15-2BF0-4509-9703-0AD334DBC4CC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01" name="Groep 300">
              <a:extLst>
                <a:ext uri="{FF2B5EF4-FFF2-40B4-BE49-F238E27FC236}">
                  <a16:creationId xmlns:a16="http://schemas.microsoft.com/office/drawing/2014/main" id="{035B30AD-6D2F-4CCD-91C6-7C488E4485B1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305" name="Rechthoek 304">
                <a:extLst>
                  <a:ext uri="{FF2B5EF4-FFF2-40B4-BE49-F238E27FC236}">
                    <a16:creationId xmlns:a16="http://schemas.microsoft.com/office/drawing/2014/main" id="{6E961609-0176-4623-82F6-82573F4284BD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06" name="Rechthoek 305">
                <a:extLst>
                  <a:ext uri="{FF2B5EF4-FFF2-40B4-BE49-F238E27FC236}">
                    <a16:creationId xmlns:a16="http://schemas.microsoft.com/office/drawing/2014/main" id="{7B2F3F31-020F-4382-933F-86F9BE7DA1C6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307" name="Gelijkbenige driehoek 306">
                <a:extLst>
                  <a:ext uri="{FF2B5EF4-FFF2-40B4-BE49-F238E27FC236}">
                    <a16:creationId xmlns:a16="http://schemas.microsoft.com/office/drawing/2014/main" id="{80E98EBC-9767-4C1A-BD96-8FD279A93A5D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08" name="Afgeronde rechthoek 50">
                <a:extLst>
                  <a:ext uri="{FF2B5EF4-FFF2-40B4-BE49-F238E27FC236}">
                    <a16:creationId xmlns:a16="http://schemas.microsoft.com/office/drawing/2014/main" id="{6EA2C2A2-14F7-455D-B638-A2FE5D9B5517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309" name="Groep 308">
                <a:extLst>
                  <a:ext uri="{FF2B5EF4-FFF2-40B4-BE49-F238E27FC236}">
                    <a16:creationId xmlns:a16="http://schemas.microsoft.com/office/drawing/2014/main" id="{BC6CC625-4F8A-495B-A053-9500893F4DB3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326" name="Rechthoek 962">
                  <a:extLst>
                    <a:ext uri="{FF2B5EF4-FFF2-40B4-BE49-F238E27FC236}">
                      <a16:creationId xmlns:a16="http://schemas.microsoft.com/office/drawing/2014/main" id="{6C11DD7B-FCAB-4E03-BA48-DFED3FE748AE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27" name="Groep 326">
                  <a:extLst>
                    <a:ext uri="{FF2B5EF4-FFF2-40B4-BE49-F238E27FC236}">
                      <a16:creationId xmlns:a16="http://schemas.microsoft.com/office/drawing/2014/main" id="{2755423E-6A0F-4E17-9CB5-2DE3CB3C5F25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328" name="Group 879">
                    <a:extLst>
                      <a:ext uri="{FF2B5EF4-FFF2-40B4-BE49-F238E27FC236}">
                        <a16:creationId xmlns:a16="http://schemas.microsoft.com/office/drawing/2014/main" id="{2F42395C-85A1-430A-80A6-B98CE7A7B985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330" name="Freeform 886">
                      <a:extLst>
                        <a:ext uri="{FF2B5EF4-FFF2-40B4-BE49-F238E27FC236}">
                          <a16:creationId xmlns:a16="http://schemas.microsoft.com/office/drawing/2014/main" id="{936F7015-8913-41AB-BF65-0D7D1DFAA85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1" name="Rectangle 880">
                      <a:extLst>
                        <a:ext uri="{FF2B5EF4-FFF2-40B4-BE49-F238E27FC236}">
                          <a16:creationId xmlns:a16="http://schemas.microsoft.com/office/drawing/2014/main" id="{D5A6DA94-6F7A-4B8B-AC34-4AD6F337B124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2" name="Rectangle 881">
                      <a:extLst>
                        <a:ext uri="{FF2B5EF4-FFF2-40B4-BE49-F238E27FC236}">
                          <a16:creationId xmlns:a16="http://schemas.microsoft.com/office/drawing/2014/main" id="{61F5B48D-A28D-471E-896D-43DEEE373871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3" name="Freeform 882">
                      <a:extLst>
                        <a:ext uri="{FF2B5EF4-FFF2-40B4-BE49-F238E27FC236}">
                          <a16:creationId xmlns:a16="http://schemas.microsoft.com/office/drawing/2014/main" id="{678C90E9-62CD-4028-8AE2-D40809AB6263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4" name="Freeform 883">
                      <a:extLst>
                        <a:ext uri="{FF2B5EF4-FFF2-40B4-BE49-F238E27FC236}">
                          <a16:creationId xmlns:a16="http://schemas.microsoft.com/office/drawing/2014/main" id="{CD399C75-F670-4D4B-8422-67EDF485FAC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5" name="Freeform 884">
                      <a:extLst>
                        <a:ext uri="{FF2B5EF4-FFF2-40B4-BE49-F238E27FC236}">
                          <a16:creationId xmlns:a16="http://schemas.microsoft.com/office/drawing/2014/main" id="{BBA25C7B-8E0D-44E5-96A8-6102195BD746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6" name="Rectangle 885">
                      <a:extLst>
                        <a:ext uri="{FF2B5EF4-FFF2-40B4-BE49-F238E27FC236}">
                          <a16:creationId xmlns:a16="http://schemas.microsoft.com/office/drawing/2014/main" id="{E54C8F20-D867-423E-BE9E-DBF5DD66422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7" name="Rectangle 887">
                      <a:extLst>
                        <a:ext uri="{FF2B5EF4-FFF2-40B4-BE49-F238E27FC236}">
                          <a16:creationId xmlns:a16="http://schemas.microsoft.com/office/drawing/2014/main" id="{7690C57C-0FBB-49B0-90D0-F44F3A29904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8" name="Freeform 888">
                      <a:extLst>
                        <a:ext uri="{FF2B5EF4-FFF2-40B4-BE49-F238E27FC236}">
                          <a16:creationId xmlns:a16="http://schemas.microsoft.com/office/drawing/2014/main" id="{074B8657-6DEC-415F-A8FF-4353F1CE13F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329" name="Vrije vorm 71">
                    <a:extLst>
                      <a:ext uri="{FF2B5EF4-FFF2-40B4-BE49-F238E27FC236}">
                        <a16:creationId xmlns:a16="http://schemas.microsoft.com/office/drawing/2014/main" id="{031D75BF-D7D7-4C6A-87BA-D7B074504B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310" name="Groep 309">
                <a:extLst>
                  <a:ext uri="{FF2B5EF4-FFF2-40B4-BE49-F238E27FC236}">
                    <a16:creationId xmlns:a16="http://schemas.microsoft.com/office/drawing/2014/main" id="{06213794-152D-44B6-BA0F-40EC47FA7A46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316" name="Rectangle 6">
                  <a:extLst>
                    <a:ext uri="{FF2B5EF4-FFF2-40B4-BE49-F238E27FC236}">
                      <a16:creationId xmlns:a16="http://schemas.microsoft.com/office/drawing/2014/main" id="{ECEA64EF-BFD6-4986-834F-CDC16EDF919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17" name="Rectangle 15">
                  <a:extLst>
                    <a:ext uri="{FF2B5EF4-FFF2-40B4-BE49-F238E27FC236}">
                      <a16:creationId xmlns:a16="http://schemas.microsoft.com/office/drawing/2014/main" id="{7F4A4DF6-A6F8-4442-B65A-33F9975EE93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18" name="Freeform 14">
                  <a:extLst>
                    <a:ext uri="{FF2B5EF4-FFF2-40B4-BE49-F238E27FC236}">
                      <a16:creationId xmlns:a16="http://schemas.microsoft.com/office/drawing/2014/main" id="{3E98E72A-955D-475F-B1B8-EC723D159DAE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319" name="Rechte verbindingslijn 318">
                  <a:extLst>
                    <a:ext uri="{FF2B5EF4-FFF2-40B4-BE49-F238E27FC236}">
                      <a16:creationId xmlns:a16="http://schemas.microsoft.com/office/drawing/2014/main" id="{0F679BB3-79EA-4C79-8857-E4EC4864C5D1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Rechte verbindingslijn 319">
                  <a:extLst>
                    <a:ext uri="{FF2B5EF4-FFF2-40B4-BE49-F238E27FC236}">
                      <a16:creationId xmlns:a16="http://schemas.microsoft.com/office/drawing/2014/main" id="{0DB14EAE-22F7-4896-8327-6156DC9905E8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Rechte verbindingslijn 320">
                  <a:extLst>
                    <a:ext uri="{FF2B5EF4-FFF2-40B4-BE49-F238E27FC236}">
                      <a16:creationId xmlns:a16="http://schemas.microsoft.com/office/drawing/2014/main" id="{909A5D0C-CD54-470A-AD8D-B495684E70DE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Rechte verbindingslijn 321">
                  <a:extLst>
                    <a:ext uri="{FF2B5EF4-FFF2-40B4-BE49-F238E27FC236}">
                      <a16:creationId xmlns:a16="http://schemas.microsoft.com/office/drawing/2014/main" id="{7D209422-F51F-4FBC-93F4-2DF051F1AF72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Rechte verbindingslijn 322">
                  <a:extLst>
                    <a:ext uri="{FF2B5EF4-FFF2-40B4-BE49-F238E27FC236}">
                      <a16:creationId xmlns:a16="http://schemas.microsoft.com/office/drawing/2014/main" id="{B939CA30-0D96-4DAB-8A2C-C7D3E878125A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Rechte verbindingslijn 323">
                  <a:extLst>
                    <a:ext uri="{FF2B5EF4-FFF2-40B4-BE49-F238E27FC236}">
                      <a16:creationId xmlns:a16="http://schemas.microsoft.com/office/drawing/2014/main" id="{D941E635-DF6B-483C-A1F7-30DA3D718256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Rectangle 13">
                  <a:extLst>
                    <a:ext uri="{FF2B5EF4-FFF2-40B4-BE49-F238E27FC236}">
                      <a16:creationId xmlns:a16="http://schemas.microsoft.com/office/drawing/2014/main" id="{B94B81D3-28FA-4B9E-A648-DE0E4A5ACE2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11" name="Groep 310">
                <a:extLst>
                  <a:ext uri="{FF2B5EF4-FFF2-40B4-BE49-F238E27FC236}">
                    <a16:creationId xmlns:a16="http://schemas.microsoft.com/office/drawing/2014/main" id="{88140FF1-5653-4086-A3DA-E69F1C8351A6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312" name="Rechthoek 311">
                  <a:extLst>
                    <a:ext uri="{FF2B5EF4-FFF2-40B4-BE49-F238E27FC236}">
                      <a16:creationId xmlns:a16="http://schemas.microsoft.com/office/drawing/2014/main" id="{FEAB4A38-B33F-4D74-9A40-79B6A6CF949B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13" name="Groep 312">
                  <a:extLst>
                    <a:ext uri="{FF2B5EF4-FFF2-40B4-BE49-F238E27FC236}">
                      <a16:creationId xmlns:a16="http://schemas.microsoft.com/office/drawing/2014/main" id="{6049BDC7-7B3F-4387-8513-10C0904DEEE9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314" name="Parallellogram 313">
                    <a:extLst>
                      <a:ext uri="{FF2B5EF4-FFF2-40B4-BE49-F238E27FC236}">
                        <a16:creationId xmlns:a16="http://schemas.microsoft.com/office/drawing/2014/main" id="{74F40664-7EE2-4A72-9448-A0121F9FC5F3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15" name="Parallellogram 314">
                    <a:extLst>
                      <a:ext uri="{FF2B5EF4-FFF2-40B4-BE49-F238E27FC236}">
                        <a16:creationId xmlns:a16="http://schemas.microsoft.com/office/drawing/2014/main" id="{A027E9E3-3F1C-4535-97B9-9A113A853879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02" name="Tekstvak 33">
              <a:extLst>
                <a:ext uri="{FF2B5EF4-FFF2-40B4-BE49-F238E27FC236}">
                  <a16:creationId xmlns:a16="http://schemas.microsoft.com/office/drawing/2014/main" id="{743F07D1-3C06-49EF-8D4D-6B68293CE7B1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sz="140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sz="1400" b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0D57F53E-EF1E-41AB-B0B4-EC21DEA365A7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304" name="Picture 3">
              <a:extLst>
                <a:ext uri="{FF2B5EF4-FFF2-40B4-BE49-F238E27FC236}">
                  <a16:creationId xmlns:a16="http://schemas.microsoft.com/office/drawing/2014/main" id="{76131ACB-93F1-430A-8F63-F88893D76DB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8" name="Rechthoek 167"/>
          <p:cNvSpPr/>
          <p:nvPr userDrawn="1"/>
        </p:nvSpPr>
        <p:spPr>
          <a:xfrm>
            <a:off x="0" y="1420097"/>
            <a:ext cx="4757966" cy="45627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31624" y="1420098"/>
            <a:ext cx="6960376" cy="4557157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1A2-8966-4A13-B049-DA0F319C6207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/>
          </p:nvPr>
        </p:nvSpPr>
        <p:spPr>
          <a:xfrm>
            <a:off x="400438" y="1641026"/>
            <a:ext cx="3955898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Rechts + Object (S)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-1194" y="5476812"/>
            <a:ext cx="4759159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r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8D88F9A1-7833-4093-B6F8-807F61428BA2}"/>
              </a:ext>
            </a:extLst>
          </p:cNvPr>
          <p:cNvGrpSpPr/>
          <p:nvPr userDrawn="1"/>
        </p:nvGrpSpPr>
        <p:grpSpPr>
          <a:xfrm>
            <a:off x="12350470" y="0"/>
            <a:ext cx="2807581" cy="5805264"/>
            <a:chOff x="-2973833" y="0"/>
            <a:chExt cx="2808312" cy="5805264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6590E879-12B2-4EF8-8580-31C0682B396E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48" name="Textfield placeholder">
              <a:extLst>
                <a:ext uri="{FF2B5EF4-FFF2-40B4-BE49-F238E27FC236}">
                  <a16:creationId xmlns:a16="http://schemas.microsoft.com/office/drawing/2014/main" id="{7F8DDFF8-5425-41D2-BE03-4758DC592D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6FCB04D8-776A-453B-B406-5A5A356B9DE1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D1110E16-3E5A-4C0C-962D-C7927A04AD03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AB6F4A5F-36CD-4023-8C0F-8E746F60B8B6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190AE55B-E448-4464-84E0-E292B71C2E4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53" name="Textfield placeholder">
              <a:extLst>
                <a:ext uri="{FF2B5EF4-FFF2-40B4-BE49-F238E27FC236}">
                  <a16:creationId xmlns:a16="http://schemas.microsoft.com/office/drawing/2014/main" id="{1CC6961F-0DE8-4257-B086-1582B129D8B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54" name="Textfield placeholder">
              <a:extLst>
                <a:ext uri="{FF2B5EF4-FFF2-40B4-BE49-F238E27FC236}">
                  <a16:creationId xmlns:a16="http://schemas.microsoft.com/office/drawing/2014/main" id="{EE1F869C-8260-4E52-9172-87BF2C06245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55" name="Textfield placeholder">
              <a:extLst>
                <a:ext uri="{FF2B5EF4-FFF2-40B4-BE49-F238E27FC236}">
                  <a16:creationId xmlns:a16="http://schemas.microsoft.com/office/drawing/2014/main" id="{B2A22D0A-9D44-4663-B29D-63D1E38266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56" name="Rechte verbindingslijn 155">
              <a:extLst>
                <a:ext uri="{FF2B5EF4-FFF2-40B4-BE49-F238E27FC236}">
                  <a16:creationId xmlns:a16="http://schemas.microsoft.com/office/drawing/2014/main" id="{80CA2917-E311-4F89-8BCB-C472E234F593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2D5F371F-46CC-41E0-A6F6-273BA0641B8B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9EF48220-479A-42F5-9FB1-B888C7638978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3">
              <a:extLst>
                <a:ext uri="{FF2B5EF4-FFF2-40B4-BE49-F238E27FC236}">
                  <a16:creationId xmlns:a16="http://schemas.microsoft.com/office/drawing/2014/main" id="{181BAF4E-5A93-42E8-A6A1-FD0F654BD6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4">
              <a:extLst>
                <a:ext uri="{FF2B5EF4-FFF2-40B4-BE49-F238E27FC236}">
                  <a16:creationId xmlns:a16="http://schemas.microsoft.com/office/drawing/2014/main" id="{A9E8FEE1-BA3C-44C5-B989-0A82B97C08F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A8252D32-B606-4499-9954-F700EA4B54D2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72" name="Afgeronde rechthoek 133">
                <a:extLst>
                  <a:ext uri="{FF2B5EF4-FFF2-40B4-BE49-F238E27FC236}">
                    <a16:creationId xmlns:a16="http://schemas.microsoft.com/office/drawing/2014/main" id="{414E2088-E68E-40DF-BABB-C76A596ED039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13AB53F3-0F39-4D08-9675-F9BB04B09CC7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74" name="Rechthoek 273">
                  <a:extLst>
                    <a:ext uri="{FF2B5EF4-FFF2-40B4-BE49-F238E27FC236}">
                      <a16:creationId xmlns:a16="http://schemas.microsoft.com/office/drawing/2014/main" id="{9674F32E-F0A5-4E61-A523-E62AA19C6D7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75" name="Rechthoek 274">
                  <a:extLst>
                    <a:ext uri="{FF2B5EF4-FFF2-40B4-BE49-F238E27FC236}">
                      <a16:creationId xmlns:a16="http://schemas.microsoft.com/office/drawing/2014/main" id="{49DB6291-BA9A-4834-9E0B-F7CF3BA5E3A7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76" name="Rechthoek 275">
                  <a:extLst>
                    <a:ext uri="{FF2B5EF4-FFF2-40B4-BE49-F238E27FC236}">
                      <a16:creationId xmlns:a16="http://schemas.microsoft.com/office/drawing/2014/main" id="{695CEDA0-AB70-4A6F-8048-7A49FBB6D5AC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B04D2B42-1287-4C7B-BC7B-252B24782C3E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78" name="Rechthoek 277">
                  <a:extLst>
                    <a:ext uri="{FF2B5EF4-FFF2-40B4-BE49-F238E27FC236}">
                      <a16:creationId xmlns:a16="http://schemas.microsoft.com/office/drawing/2014/main" id="{46443991-B7A1-4DC4-A4C2-8DB42622FB28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79" name="Rechthoek 278">
                  <a:extLst>
                    <a:ext uri="{FF2B5EF4-FFF2-40B4-BE49-F238E27FC236}">
                      <a16:creationId xmlns:a16="http://schemas.microsoft.com/office/drawing/2014/main" id="{EF82B41B-DBFE-42A9-8FC8-9AA97CFDFCDB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0" name="Rechthoek 279">
                  <a:extLst>
                    <a:ext uri="{FF2B5EF4-FFF2-40B4-BE49-F238E27FC236}">
                      <a16:creationId xmlns:a16="http://schemas.microsoft.com/office/drawing/2014/main" id="{85C95CCF-09E6-4D91-AE54-FD091D001E7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1" name="Rechthoek 280">
                  <a:extLst>
                    <a:ext uri="{FF2B5EF4-FFF2-40B4-BE49-F238E27FC236}">
                      <a16:creationId xmlns:a16="http://schemas.microsoft.com/office/drawing/2014/main" id="{5FC37A11-7F07-4485-98B2-BF5C145436F3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2" name="Rechthoek 281">
                  <a:extLst>
                    <a:ext uri="{FF2B5EF4-FFF2-40B4-BE49-F238E27FC236}">
                      <a16:creationId xmlns:a16="http://schemas.microsoft.com/office/drawing/2014/main" id="{CCB00320-B21D-48E9-9C0B-7FA010C6754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3" name="Rechthoek 282">
                  <a:extLst>
                    <a:ext uri="{FF2B5EF4-FFF2-40B4-BE49-F238E27FC236}">
                      <a16:creationId xmlns:a16="http://schemas.microsoft.com/office/drawing/2014/main" id="{0DF1FB2A-C2DB-4991-B1C1-CD0174159E8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84" name="Vrije vorm 145">
                  <a:extLst>
                    <a:ext uri="{FF2B5EF4-FFF2-40B4-BE49-F238E27FC236}">
                      <a16:creationId xmlns:a16="http://schemas.microsoft.com/office/drawing/2014/main" id="{F80B7EC6-8F4B-4997-91CA-661BBECB7576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09DE14E7-A775-4FB1-AABB-E4F70AA4645D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59" name="Afgeronde rechthoek 120">
                <a:extLst>
                  <a:ext uri="{FF2B5EF4-FFF2-40B4-BE49-F238E27FC236}">
                    <a16:creationId xmlns:a16="http://schemas.microsoft.com/office/drawing/2014/main" id="{6473DCBC-8C32-48C9-A014-C49296F9D4F4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60" name="Groep 259">
                <a:extLst>
                  <a:ext uri="{FF2B5EF4-FFF2-40B4-BE49-F238E27FC236}">
                    <a16:creationId xmlns:a16="http://schemas.microsoft.com/office/drawing/2014/main" id="{49DCBE15-147A-412F-8906-B8A7E85626CC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61" name="Rechthoek 260">
                  <a:extLst>
                    <a:ext uri="{FF2B5EF4-FFF2-40B4-BE49-F238E27FC236}">
                      <a16:creationId xmlns:a16="http://schemas.microsoft.com/office/drawing/2014/main" id="{7CC4C1C2-5D4E-4701-B63C-511993AB41A7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2" name="Rechthoek 261">
                  <a:extLst>
                    <a:ext uri="{FF2B5EF4-FFF2-40B4-BE49-F238E27FC236}">
                      <a16:creationId xmlns:a16="http://schemas.microsoft.com/office/drawing/2014/main" id="{0B47F2C8-B9F1-4C1A-925F-719CA4197E3D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3" name="Rechthoek 262">
                  <a:extLst>
                    <a:ext uri="{FF2B5EF4-FFF2-40B4-BE49-F238E27FC236}">
                      <a16:creationId xmlns:a16="http://schemas.microsoft.com/office/drawing/2014/main" id="{9283793E-04C3-4DD2-97EF-A7F6ED016548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4" name="Rechthoek 263">
                  <a:extLst>
                    <a:ext uri="{FF2B5EF4-FFF2-40B4-BE49-F238E27FC236}">
                      <a16:creationId xmlns:a16="http://schemas.microsoft.com/office/drawing/2014/main" id="{344D8CDF-73E7-4117-B526-20D42E1E52A6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5" name="Rechthoek 264">
                  <a:extLst>
                    <a:ext uri="{FF2B5EF4-FFF2-40B4-BE49-F238E27FC236}">
                      <a16:creationId xmlns:a16="http://schemas.microsoft.com/office/drawing/2014/main" id="{F5673240-2D09-4505-BC4D-F0A6BA208141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6" name="Rechthoek 265">
                  <a:extLst>
                    <a:ext uri="{FF2B5EF4-FFF2-40B4-BE49-F238E27FC236}">
                      <a16:creationId xmlns:a16="http://schemas.microsoft.com/office/drawing/2014/main" id="{534D98D9-670E-4467-8433-31C594B9EEA3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7" name="Rechthoek 266">
                  <a:extLst>
                    <a:ext uri="{FF2B5EF4-FFF2-40B4-BE49-F238E27FC236}">
                      <a16:creationId xmlns:a16="http://schemas.microsoft.com/office/drawing/2014/main" id="{50E80379-1C80-40C7-9A4B-F901F0052F6C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8" name="Rechthoek 267">
                  <a:extLst>
                    <a:ext uri="{FF2B5EF4-FFF2-40B4-BE49-F238E27FC236}">
                      <a16:creationId xmlns:a16="http://schemas.microsoft.com/office/drawing/2014/main" id="{26C51C05-F659-4997-A1DA-83412ACA0546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69" name="Rechthoek 268">
                  <a:extLst>
                    <a:ext uri="{FF2B5EF4-FFF2-40B4-BE49-F238E27FC236}">
                      <a16:creationId xmlns:a16="http://schemas.microsoft.com/office/drawing/2014/main" id="{FBEB9495-94E7-474F-9FCB-EE8388944A2D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70" name="Rechthoek 269">
                  <a:extLst>
                    <a:ext uri="{FF2B5EF4-FFF2-40B4-BE49-F238E27FC236}">
                      <a16:creationId xmlns:a16="http://schemas.microsoft.com/office/drawing/2014/main" id="{C0A4F79A-5A3F-4EB5-8D36-C5311F23742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71" name="Vrije vorm 132">
                  <a:extLst>
                    <a:ext uri="{FF2B5EF4-FFF2-40B4-BE49-F238E27FC236}">
                      <a16:creationId xmlns:a16="http://schemas.microsoft.com/office/drawing/2014/main" id="{D7A254B0-D723-4C44-B9DE-6032AEAB883D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BFCFC2AF-4F73-4124-9A9B-C8A1F5618582}"/>
                </a:ext>
              </a:extLst>
            </p:cNvPr>
            <p:cNvCxnSpPr>
              <a:stCxn id="165" idx="2"/>
              <a:endCxn id="25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echte verbindingslijn 163">
              <a:extLst>
                <a:ext uri="{FF2B5EF4-FFF2-40B4-BE49-F238E27FC236}">
                  <a16:creationId xmlns:a16="http://schemas.microsoft.com/office/drawing/2014/main" id="{765839AE-66A8-4F3D-82FE-A3B251777DE1}"/>
                </a:ext>
              </a:extLst>
            </p:cNvPr>
            <p:cNvCxnSpPr>
              <a:stCxn id="236" idx="3"/>
              <a:endCxn id="27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A59849A5-EEA4-424C-BB30-496A7AC5F35C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36" name="Ovaal 235">
              <a:extLst>
                <a:ext uri="{FF2B5EF4-FFF2-40B4-BE49-F238E27FC236}">
                  <a16:creationId xmlns:a16="http://schemas.microsoft.com/office/drawing/2014/main" id="{04FD5430-1F25-492F-861C-6BFFD06FF0C0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37" name="Textfield placeholder">
              <a:extLst>
                <a:ext uri="{FF2B5EF4-FFF2-40B4-BE49-F238E27FC236}">
                  <a16:creationId xmlns:a16="http://schemas.microsoft.com/office/drawing/2014/main" id="{DD33C2E3-FDF9-4CC9-9363-5AA817B8E0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38" name="Textfield placeholder">
              <a:extLst>
                <a:ext uri="{FF2B5EF4-FFF2-40B4-BE49-F238E27FC236}">
                  <a16:creationId xmlns:a16="http://schemas.microsoft.com/office/drawing/2014/main" id="{4F815811-22E0-44E2-AC8E-D59DC4D0C3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39" name="Ovaal 238">
              <a:extLst>
                <a:ext uri="{FF2B5EF4-FFF2-40B4-BE49-F238E27FC236}">
                  <a16:creationId xmlns:a16="http://schemas.microsoft.com/office/drawing/2014/main" id="{79903C5F-2D77-4C8E-BA9C-4AF54C72071E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40" name="Ovaal 239">
              <a:extLst>
                <a:ext uri="{FF2B5EF4-FFF2-40B4-BE49-F238E27FC236}">
                  <a16:creationId xmlns:a16="http://schemas.microsoft.com/office/drawing/2014/main" id="{489FED9E-5625-402C-B37A-CFC163F9DD01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9BF5A6AC-8275-4A9D-B1D3-94608E91E255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0E864704-DD06-4653-9125-8265BD87433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DB9C97CF-1D2A-4502-A1A6-EF87D24B816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44" name="Textfield placeholder">
              <a:extLst>
                <a:ext uri="{FF2B5EF4-FFF2-40B4-BE49-F238E27FC236}">
                  <a16:creationId xmlns:a16="http://schemas.microsoft.com/office/drawing/2014/main" id="{82A0CD84-17C1-4CE6-9A73-7490622847A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45" name="Textfield placeholder">
              <a:extLst>
                <a:ext uri="{FF2B5EF4-FFF2-40B4-BE49-F238E27FC236}">
                  <a16:creationId xmlns:a16="http://schemas.microsoft.com/office/drawing/2014/main" id="{1999F83E-A6C0-4093-AE91-A0DEBD21C1B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6" name="Textfield placeholder">
              <a:extLst>
                <a:ext uri="{FF2B5EF4-FFF2-40B4-BE49-F238E27FC236}">
                  <a16:creationId xmlns:a16="http://schemas.microsoft.com/office/drawing/2014/main" id="{E4E9EC30-5DC9-42B2-B8D4-63D15CB158D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47" name="Textfield placeholder">
              <a:extLst>
                <a:ext uri="{FF2B5EF4-FFF2-40B4-BE49-F238E27FC236}">
                  <a16:creationId xmlns:a16="http://schemas.microsoft.com/office/drawing/2014/main" id="{30764291-F0D4-4376-84F3-1141E77DF2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48" name="Textfield placeholder">
              <a:extLst>
                <a:ext uri="{FF2B5EF4-FFF2-40B4-BE49-F238E27FC236}">
                  <a16:creationId xmlns:a16="http://schemas.microsoft.com/office/drawing/2014/main" id="{47664528-009C-4FE2-A992-6B7A5E4CC7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351266FA-EA0B-47EA-A76C-68760D30B301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50" name="Textfield placeholder">
                <a:extLst>
                  <a:ext uri="{FF2B5EF4-FFF2-40B4-BE49-F238E27FC236}">
                    <a16:creationId xmlns:a16="http://schemas.microsoft.com/office/drawing/2014/main" id="{AE417B29-FDE3-48A9-AF90-B91AB758D3F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51" name="Textfield placeholder">
                <a:extLst>
                  <a:ext uri="{FF2B5EF4-FFF2-40B4-BE49-F238E27FC236}">
                    <a16:creationId xmlns:a16="http://schemas.microsoft.com/office/drawing/2014/main" id="{EEF82AA9-ADDF-4FCA-B264-A5D9C2D4113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52" name="Textfield placeholder">
                <a:extLst>
                  <a:ext uri="{FF2B5EF4-FFF2-40B4-BE49-F238E27FC236}">
                    <a16:creationId xmlns:a16="http://schemas.microsoft.com/office/drawing/2014/main" id="{75A62A7D-2633-4D3C-B995-30D6A398A38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53" name="Textfield placeholder">
                <a:extLst>
                  <a:ext uri="{FF2B5EF4-FFF2-40B4-BE49-F238E27FC236}">
                    <a16:creationId xmlns:a16="http://schemas.microsoft.com/office/drawing/2014/main" id="{0208E0BB-AD73-4E7D-B306-391A1953832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54" name="Textfield placeholder">
                <a:extLst>
                  <a:ext uri="{FF2B5EF4-FFF2-40B4-BE49-F238E27FC236}">
                    <a16:creationId xmlns:a16="http://schemas.microsoft.com/office/drawing/2014/main" id="{122B1F2E-7771-4398-B717-3D225BE4346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55" name="Textfield placeholder">
                <a:extLst>
                  <a:ext uri="{FF2B5EF4-FFF2-40B4-BE49-F238E27FC236}">
                    <a16:creationId xmlns:a16="http://schemas.microsoft.com/office/drawing/2014/main" id="{2AECF3A7-DFF2-4539-82B2-18C1513A2D1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56" name="Textfield placeholder">
                <a:extLst>
                  <a:ext uri="{FF2B5EF4-FFF2-40B4-BE49-F238E27FC236}">
                    <a16:creationId xmlns:a16="http://schemas.microsoft.com/office/drawing/2014/main" id="{F29B1E99-4DFC-4ADA-950E-BF67B9689F1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57" name="Textfield placeholder">
                <a:extLst>
                  <a:ext uri="{FF2B5EF4-FFF2-40B4-BE49-F238E27FC236}">
                    <a16:creationId xmlns:a16="http://schemas.microsoft.com/office/drawing/2014/main" id="{18632913-32AC-4147-89FD-D5E0956960D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58" name="Textfield placeholder">
                <a:extLst>
                  <a:ext uri="{FF2B5EF4-FFF2-40B4-BE49-F238E27FC236}">
                    <a16:creationId xmlns:a16="http://schemas.microsoft.com/office/drawing/2014/main" id="{FF610C2A-5FD5-4937-AE11-66E036F61E1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8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Objec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6114536" y="1422306"/>
            <a:ext cx="6077464" cy="4558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464" y="192001"/>
            <a:ext cx="11247071" cy="648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464" y="1420100"/>
            <a:ext cx="5649439" cy="4558156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C71B-FA6E-4875-A746-81068A1D381C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6489908" y="1641026"/>
            <a:ext cx="5330647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Links + Object (M) + 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6122479" y="5475362"/>
            <a:ext cx="6069520" cy="504000"/>
          </a:xfrm>
          <a:solidFill>
            <a:schemeClr val="accent2"/>
          </a:solidFill>
        </p:spPr>
        <p:txBody>
          <a:bodyPr vert="horz" lIns="324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218" name="Groep 217">
            <a:extLst>
              <a:ext uri="{FF2B5EF4-FFF2-40B4-BE49-F238E27FC236}">
                <a16:creationId xmlns:a16="http://schemas.microsoft.com/office/drawing/2014/main" id="{69771287-9D67-4864-A158-E86FDB877C0B}"/>
              </a:ext>
            </a:extLst>
          </p:cNvPr>
          <p:cNvGrpSpPr/>
          <p:nvPr userDrawn="1"/>
        </p:nvGrpSpPr>
        <p:grpSpPr>
          <a:xfrm>
            <a:off x="12360652" y="-26002"/>
            <a:ext cx="3064014" cy="6864697"/>
            <a:chOff x="12363871" y="-26002"/>
            <a:chExt cx="3064812" cy="6864697"/>
          </a:xfrm>
        </p:grpSpPr>
        <p:sp>
          <p:nvSpPr>
            <p:cNvPr id="219" name="Tekstvak 33">
              <a:extLst>
                <a:ext uri="{FF2B5EF4-FFF2-40B4-BE49-F238E27FC236}">
                  <a16:creationId xmlns:a16="http://schemas.microsoft.com/office/drawing/2014/main" id="{18A57734-9FD2-4EB0-8D7D-FA29B3E4F59E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220" name="Tekstvak 33">
              <a:extLst>
                <a:ext uri="{FF2B5EF4-FFF2-40B4-BE49-F238E27FC236}">
                  <a16:creationId xmlns:a16="http://schemas.microsoft.com/office/drawing/2014/main" id="{1B8B003F-08F3-454F-BA08-356DC4D249B7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3BCFC3A1-6238-4039-9DDF-3E609B740664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100864FA-B246-4F61-9DBD-74199DDFEE5A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23" name="Picture 3">
              <a:extLst>
                <a:ext uri="{FF2B5EF4-FFF2-40B4-BE49-F238E27FC236}">
                  <a16:creationId xmlns:a16="http://schemas.microsoft.com/office/drawing/2014/main" id="{2BCCC0A0-17C8-4280-B238-1D4AE92B98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4" name="Picture 3">
              <a:extLst>
                <a:ext uri="{FF2B5EF4-FFF2-40B4-BE49-F238E27FC236}">
                  <a16:creationId xmlns:a16="http://schemas.microsoft.com/office/drawing/2014/main" id="{520F8CE4-6433-412D-A3EC-CB63F012D0A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5" name="Tekstvak 224">
              <a:extLst>
                <a:ext uri="{FF2B5EF4-FFF2-40B4-BE49-F238E27FC236}">
                  <a16:creationId xmlns:a16="http://schemas.microsoft.com/office/drawing/2014/main" id="{A7ABA664-737F-47E3-9F51-3F584DE5F729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BA34FCDB-D3D7-4749-A7B9-6EA2105C9F9B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27" name="Rechte verbindingslijn 226">
              <a:extLst>
                <a:ext uri="{FF2B5EF4-FFF2-40B4-BE49-F238E27FC236}">
                  <a16:creationId xmlns:a16="http://schemas.microsoft.com/office/drawing/2014/main" id="{784FEC91-7B23-4C14-9149-221D6F171B6C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E149FD21-A7D1-49C0-95A7-DAE11195FA91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chte verbindingslijn 228">
              <a:extLst>
                <a:ext uri="{FF2B5EF4-FFF2-40B4-BE49-F238E27FC236}">
                  <a16:creationId xmlns:a16="http://schemas.microsoft.com/office/drawing/2014/main" id="{6FEF742D-4430-4787-89D1-D1EECAEFF491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Rechte verbindingslijn 229">
              <a:extLst>
                <a:ext uri="{FF2B5EF4-FFF2-40B4-BE49-F238E27FC236}">
                  <a16:creationId xmlns:a16="http://schemas.microsoft.com/office/drawing/2014/main" id="{0E6B1B4B-A821-4F4D-BE4B-B06D7909D5F0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3D37CDAB-69D4-4F16-9290-328793381B63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4571CD52-A5AA-4603-A1D1-3138456DC789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271" name="Rechthoek 962">
                <a:extLst>
                  <a:ext uri="{FF2B5EF4-FFF2-40B4-BE49-F238E27FC236}">
                    <a16:creationId xmlns:a16="http://schemas.microsoft.com/office/drawing/2014/main" id="{6F4BCEED-EB2A-47FB-AB92-33826760A802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72" name="Groep 271">
                <a:extLst>
                  <a:ext uri="{FF2B5EF4-FFF2-40B4-BE49-F238E27FC236}">
                    <a16:creationId xmlns:a16="http://schemas.microsoft.com/office/drawing/2014/main" id="{37FB271C-BE2A-420C-9E3F-8636D57E379A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273" name="Group 879">
                  <a:extLst>
                    <a:ext uri="{FF2B5EF4-FFF2-40B4-BE49-F238E27FC236}">
                      <a16:creationId xmlns:a16="http://schemas.microsoft.com/office/drawing/2014/main" id="{C033FA24-90B1-4CD9-BDDF-6C7D5152644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275" name="Freeform 886">
                    <a:extLst>
                      <a:ext uri="{FF2B5EF4-FFF2-40B4-BE49-F238E27FC236}">
                        <a16:creationId xmlns:a16="http://schemas.microsoft.com/office/drawing/2014/main" id="{619FA1D6-1262-4F5A-B705-3C7A2651BDD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6" name="Rectangle 880">
                    <a:extLst>
                      <a:ext uri="{FF2B5EF4-FFF2-40B4-BE49-F238E27FC236}">
                        <a16:creationId xmlns:a16="http://schemas.microsoft.com/office/drawing/2014/main" id="{F1F208BA-27F5-4668-A51F-61F4F6F16CE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7" name="Rectangle 881">
                    <a:extLst>
                      <a:ext uri="{FF2B5EF4-FFF2-40B4-BE49-F238E27FC236}">
                        <a16:creationId xmlns:a16="http://schemas.microsoft.com/office/drawing/2014/main" id="{5ED160C6-CBF2-4E09-BBA6-C1F8BD52C1B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8" name="Freeform 882">
                    <a:extLst>
                      <a:ext uri="{FF2B5EF4-FFF2-40B4-BE49-F238E27FC236}">
                        <a16:creationId xmlns:a16="http://schemas.microsoft.com/office/drawing/2014/main" id="{674E26B1-4B56-44F3-8D0A-77209578731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9" name="Freeform 883">
                    <a:extLst>
                      <a:ext uri="{FF2B5EF4-FFF2-40B4-BE49-F238E27FC236}">
                        <a16:creationId xmlns:a16="http://schemas.microsoft.com/office/drawing/2014/main" id="{4ED0DA8E-47D2-439D-AEB9-C999C934D8E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0" name="Freeform 884">
                    <a:extLst>
                      <a:ext uri="{FF2B5EF4-FFF2-40B4-BE49-F238E27FC236}">
                        <a16:creationId xmlns:a16="http://schemas.microsoft.com/office/drawing/2014/main" id="{8D4F4AAB-575D-4A2C-AAD4-8144E76F49D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1" name="Rectangle 885">
                    <a:extLst>
                      <a:ext uri="{FF2B5EF4-FFF2-40B4-BE49-F238E27FC236}">
                        <a16:creationId xmlns:a16="http://schemas.microsoft.com/office/drawing/2014/main" id="{9D375741-997E-47FD-8A17-CFE89181A72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2" name="Rectangle 887">
                    <a:extLst>
                      <a:ext uri="{FF2B5EF4-FFF2-40B4-BE49-F238E27FC236}">
                        <a16:creationId xmlns:a16="http://schemas.microsoft.com/office/drawing/2014/main" id="{F91103CE-E35B-4200-B687-E7D5334B29A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3" name="Freeform 888">
                    <a:extLst>
                      <a:ext uri="{FF2B5EF4-FFF2-40B4-BE49-F238E27FC236}">
                        <a16:creationId xmlns:a16="http://schemas.microsoft.com/office/drawing/2014/main" id="{AD116082-A105-4F25-8D40-AE3A7FBC224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74" name="Vrije vorm 84">
                  <a:extLst>
                    <a:ext uri="{FF2B5EF4-FFF2-40B4-BE49-F238E27FC236}">
                      <a16:creationId xmlns:a16="http://schemas.microsoft.com/office/drawing/2014/main" id="{469AA1CA-CD96-4596-8021-8477B3984C6C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33" name="Groep 232">
              <a:extLst>
                <a:ext uri="{FF2B5EF4-FFF2-40B4-BE49-F238E27FC236}">
                  <a16:creationId xmlns:a16="http://schemas.microsoft.com/office/drawing/2014/main" id="{6294D34B-E12A-4A05-BA80-D31D30F75C1C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B74A74DA-E038-4807-A364-581866B63383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4292D501-C2EE-4CEE-9ABC-971CA83B17D6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1EC60065-DC1D-4922-9122-BD0C76BE775C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40" name="Afgeronde rechthoek 50">
                <a:extLst>
                  <a:ext uri="{FF2B5EF4-FFF2-40B4-BE49-F238E27FC236}">
                    <a16:creationId xmlns:a16="http://schemas.microsoft.com/office/drawing/2014/main" id="{098AA805-C175-4CB9-A8BF-F92676B0B571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415435D2-A04B-4ADD-8AA6-FB8F938D26CE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258" name="Rechthoek 962">
                  <a:extLst>
                    <a:ext uri="{FF2B5EF4-FFF2-40B4-BE49-F238E27FC236}">
                      <a16:creationId xmlns:a16="http://schemas.microsoft.com/office/drawing/2014/main" id="{80C96942-0654-49D5-926F-BF5A9E9EF522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59" name="Groep 258">
                  <a:extLst>
                    <a:ext uri="{FF2B5EF4-FFF2-40B4-BE49-F238E27FC236}">
                      <a16:creationId xmlns:a16="http://schemas.microsoft.com/office/drawing/2014/main" id="{53D60B92-8FE3-47C3-B0D2-4308BFF6EC56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260" name="Group 879">
                    <a:extLst>
                      <a:ext uri="{FF2B5EF4-FFF2-40B4-BE49-F238E27FC236}">
                        <a16:creationId xmlns:a16="http://schemas.microsoft.com/office/drawing/2014/main" id="{74CB0B7F-DC4A-4805-8E4C-E8BC33F0C161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262" name="Freeform 886">
                      <a:extLst>
                        <a:ext uri="{FF2B5EF4-FFF2-40B4-BE49-F238E27FC236}">
                          <a16:creationId xmlns:a16="http://schemas.microsoft.com/office/drawing/2014/main" id="{58DCEFD5-E63F-4AF9-AFE7-71697A78860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3" name="Rectangle 880">
                      <a:extLst>
                        <a:ext uri="{FF2B5EF4-FFF2-40B4-BE49-F238E27FC236}">
                          <a16:creationId xmlns:a16="http://schemas.microsoft.com/office/drawing/2014/main" id="{607AE5B2-F021-4F0A-A22B-865FDC1AF1F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4" name="Rectangle 881">
                      <a:extLst>
                        <a:ext uri="{FF2B5EF4-FFF2-40B4-BE49-F238E27FC236}">
                          <a16:creationId xmlns:a16="http://schemas.microsoft.com/office/drawing/2014/main" id="{5E8FA429-CD72-4F97-9168-90AF3E0071B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5" name="Freeform 882">
                      <a:extLst>
                        <a:ext uri="{FF2B5EF4-FFF2-40B4-BE49-F238E27FC236}">
                          <a16:creationId xmlns:a16="http://schemas.microsoft.com/office/drawing/2014/main" id="{5A72315C-D9EC-44E6-897C-83F1A8935714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6" name="Freeform 883">
                      <a:extLst>
                        <a:ext uri="{FF2B5EF4-FFF2-40B4-BE49-F238E27FC236}">
                          <a16:creationId xmlns:a16="http://schemas.microsoft.com/office/drawing/2014/main" id="{A7FACE2C-89E7-4A54-80EB-6672F9F7CA4E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7" name="Freeform 884">
                      <a:extLst>
                        <a:ext uri="{FF2B5EF4-FFF2-40B4-BE49-F238E27FC236}">
                          <a16:creationId xmlns:a16="http://schemas.microsoft.com/office/drawing/2014/main" id="{3DF6E8FA-4187-446E-BFDC-16EBAE46D0E6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8" name="Rectangle 885">
                      <a:extLst>
                        <a:ext uri="{FF2B5EF4-FFF2-40B4-BE49-F238E27FC236}">
                          <a16:creationId xmlns:a16="http://schemas.microsoft.com/office/drawing/2014/main" id="{884D3C90-4D0B-4873-9BC4-2A5B5F9C5BB6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9" name="Rectangle 887">
                      <a:extLst>
                        <a:ext uri="{FF2B5EF4-FFF2-40B4-BE49-F238E27FC236}">
                          <a16:creationId xmlns:a16="http://schemas.microsoft.com/office/drawing/2014/main" id="{6AA79905-CF02-4911-956B-4171026F527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70" name="Freeform 888">
                      <a:extLst>
                        <a:ext uri="{FF2B5EF4-FFF2-40B4-BE49-F238E27FC236}">
                          <a16:creationId xmlns:a16="http://schemas.microsoft.com/office/drawing/2014/main" id="{A94794FE-8161-47C1-A784-E85E4EBBEA6E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261" name="Vrije vorm 71">
                    <a:extLst>
                      <a:ext uri="{FF2B5EF4-FFF2-40B4-BE49-F238E27FC236}">
                        <a16:creationId xmlns:a16="http://schemas.microsoft.com/office/drawing/2014/main" id="{64095302-CDC0-473A-AB79-D49D577D3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5E601891-4F99-49C5-B4F9-3BB1AACBE904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248" name="Rectangle 6">
                  <a:extLst>
                    <a:ext uri="{FF2B5EF4-FFF2-40B4-BE49-F238E27FC236}">
                      <a16:creationId xmlns:a16="http://schemas.microsoft.com/office/drawing/2014/main" id="{A2C79575-5F73-4A6C-BD14-73C6A05F5BA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49" name="Rectangle 15">
                  <a:extLst>
                    <a:ext uri="{FF2B5EF4-FFF2-40B4-BE49-F238E27FC236}">
                      <a16:creationId xmlns:a16="http://schemas.microsoft.com/office/drawing/2014/main" id="{2835FD5B-10B7-4540-9DF9-B406114453D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0" name="Freeform 14">
                  <a:extLst>
                    <a:ext uri="{FF2B5EF4-FFF2-40B4-BE49-F238E27FC236}">
                      <a16:creationId xmlns:a16="http://schemas.microsoft.com/office/drawing/2014/main" id="{7487E8A6-04EC-4CC8-A14A-599BC9BD9A8E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251" name="Rechte verbindingslijn 250">
                  <a:extLst>
                    <a:ext uri="{FF2B5EF4-FFF2-40B4-BE49-F238E27FC236}">
                      <a16:creationId xmlns:a16="http://schemas.microsoft.com/office/drawing/2014/main" id="{E2B9C059-76C4-42AE-BF7A-38D12FBAD4D0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Rechte verbindingslijn 251">
                  <a:extLst>
                    <a:ext uri="{FF2B5EF4-FFF2-40B4-BE49-F238E27FC236}">
                      <a16:creationId xmlns:a16="http://schemas.microsoft.com/office/drawing/2014/main" id="{3F40CD88-8162-4C23-A974-AC264E14D506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Rechte verbindingslijn 252">
                  <a:extLst>
                    <a:ext uri="{FF2B5EF4-FFF2-40B4-BE49-F238E27FC236}">
                      <a16:creationId xmlns:a16="http://schemas.microsoft.com/office/drawing/2014/main" id="{D874DFBD-E7CB-4B9E-B7AA-CD0B325E9394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Rechte verbindingslijn 253">
                  <a:extLst>
                    <a:ext uri="{FF2B5EF4-FFF2-40B4-BE49-F238E27FC236}">
                      <a16:creationId xmlns:a16="http://schemas.microsoft.com/office/drawing/2014/main" id="{E7F72897-3D4D-4214-95B7-28EF87F40B4E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Rechte verbindingslijn 254">
                  <a:extLst>
                    <a:ext uri="{FF2B5EF4-FFF2-40B4-BE49-F238E27FC236}">
                      <a16:creationId xmlns:a16="http://schemas.microsoft.com/office/drawing/2014/main" id="{78C2F3FC-7591-4AFD-9104-BB308AB7F58C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Rechte verbindingslijn 255">
                  <a:extLst>
                    <a:ext uri="{FF2B5EF4-FFF2-40B4-BE49-F238E27FC236}">
                      <a16:creationId xmlns:a16="http://schemas.microsoft.com/office/drawing/2014/main" id="{BCAAB8FC-73FA-46A7-BB5B-230814CB6591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" name="Rectangle 13">
                  <a:extLst>
                    <a:ext uri="{FF2B5EF4-FFF2-40B4-BE49-F238E27FC236}">
                      <a16:creationId xmlns:a16="http://schemas.microsoft.com/office/drawing/2014/main" id="{D7697778-2488-4C65-AE36-86804525828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91FDB135-D9FB-4F1A-92EB-BA7BEC9D349B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2955F9D3-3BC4-4F2F-A7A0-235B4FBD9E44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A4D3D7CC-B167-492E-969A-2C1C870A0A29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246" name="Parallellogram 245">
                    <a:extLst>
                      <a:ext uri="{FF2B5EF4-FFF2-40B4-BE49-F238E27FC236}">
                        <a16:creationId xmlns:a16="http://schemas.microsoft.com/office/drawing/2014/main" id="{B264540E-0300-4ADE-B56F-BC053655D2E7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47" name="Parallellogram 246">
                    <a:extLst>
                      <a:ext uri="{FF2B5EF4-FFF2-40B4-BE49-F238E27FC236}">
                        <a16:creationId xmlns:a16="http://schemas.microsoft.com/office/drawing/2014/main" id="{3CA4689D-3A29-4DDB-8175-F2BEAA047A5F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234" name="Tekstvak 33">
              <a:extLst>
                <a:ext uri="{FF2B5EF4-FFF2-40B4-BE49-F238E27FC236}">
                  <a16:creationId xmlns:a16="http://schemas.microsoft.com/office/drawing/2014/main" id="{BF4E3C7F-ADBC-4EEF-A4F9-9934B037242B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sz="140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sz="1400" b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D3297F07-476F-4144-9898-3B1B49FC51A4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236" name="Picture 3">
              <a:extLst>
                <a:ext uri="{FF2B5EF4-FFF2-40B4-BE49-F238E27FC236}">
                  <a16:creationId xmlns:a16="http://schemas.microsoft.com/office/drawing/2014/main" id="{D174C7C2-2FE4-4532-87AF-841377AC2F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3" name="Groep 352">
            <a:extLst>
              <a:ext uri="{FF2B5EF4-FFF2-40B4-BE49-F238E27FC236}">
                <a16:creationId xmlns:a16="http://schemas.microsoft.com/office/drawing/2014/main" id="{DE4044AE-64EE-495E-90FB-688BA2AF0D71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354" name="Rechthoek 353">
              <a:extLst>
                <a:ext uri="{FF2B5EF4-FFF2-40B4-BE49-F238E27FC236}">
                  <a16:creationId xmlns:a16="http://schemas.microsoft.com/office/drawing/2014/main" id="{B420D42A-976D-40D1-9656-0327E5BF6058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355" name="Textfield placeholder">
              <a:extLst>
                <a:ext uri="{FF2B5EF4-FFF2-40B4-BE49-F238E27FC236}">
                  <a16:creationId xmlns:a16="http://schemas.microsoft.com/office/drawing/2014/main" id="{44356E7B-7BBC-41EF-AB0F-E135E7EB7D6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356" name="Ovaal 355">
              <a:extLst>
                <a:ext uri="{FF2B5EF4-FFF2-40B4-BE49-F238E27FC236}">
                  <a16:creationId xmlns:a16="http://schemas.microsoft.com/office/drawing/2014/main" id="{9026E598-9DAF-4476-A55B-A32C8B36C5BE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357" name="Ovaal 356">
              <a:extLst>
                <a:ext uri="{FF2B5EF4-FFF2-40B4-BE49-F238E27FC236}">
                  <a16:creationId xmlns:a16="http://schemas.microsoft.com/office/drawing/2014/main" id="{DAB7BA3D-6710-4A1E-A97C-4C887F4C8C78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358" name="Ovaal 357">
              <a:extLst>
                <a:ext uri="{FF2B5EF4-FFF2-40B4-BE49-F238E27FC236}">
                  <a16:creationId xmlns:a16="http://schemas.microsoft.com/office/drawing/2014/main" id="{D1C4277B-7200-42C7-BF00-E4F36093D447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359" name="Ovaal 358">
              <a:extLst>
                <a:ext uri="{FF2B5EF4-FFF2-40B4-BE49-F238E27FC236}">
                  <a16:creationId xmlns:a16="http://schemas.microsoft.com/office/drawing/2014/main" id="{C61D4F8F-FF3C-4058-BBAE-035E8A7441D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360" name="Textfield placeholder">
              <a:extLst>
                <a:ext uri="{FF2B5EF4-FFF2-40B4-BE49-F238E27FC236}">
                  <a16:creationId xmlns:a16="http://schemas.microsoft.com/office/drawing/2014/main" id="{1A187A43-B355-47C0-9ECE-D9C88187A6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361" name="Textfield placeholder">
              <a:extLst>
                <a:ext uri="{FF2B5EF4-FFF2-40B4-BE49-F238E27FC236}">
                  <a16:creationId xmlns:a16="http://schemas.microsoft.com/office/drawing/2014/main" id="{A7C43770-F372-4571-AF68-6D991FB81E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62" name="Textfield placeholder">
              <a:extLst>
                <a:ext uri="{FF2B5EF4-FFF2-40B4-BE49-F238E27FC236}">
                  <a16:creationId xmlns:a16="http://schemas.microsoft.com/office/drawing/2014/main" id="{AD4F3D93-7CCC-4C91-8FD6-33D8070920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363" name="Rechte verbindingslijn 362">
              <a:extLst>
                <a:ext uri="{FF2B5EF4-FFF2-40B4-BE49-F238E27FC236}">
                  <a16:creationId xmlns:a16="http://schemas.microsoft.com/office/drawing/2014/main" id="{586C3164-8B9E-4228-89D5-01C854E5DFBC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Rechte verbindingslijn 363">
              <a:extLst>
                <a:ext uri="{FF2B5EF4-FFF2-40B4-BE49-F238E27FC236}">
                  <a16:creationId xmlns:a16="http://schemas.microsoft.com/office/drawing/2014/main" id="{B67C8CD7-D77A-4560-BF20-5CD3A83CE6DA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Rechte verbindingslijn 364">
              <a:extLst>
                <a:ext uri="{FF2B5EF4-FFF2-40B4-BE49-F238E27FC236}">
                  <a16:creationId xmlns:a16="http://schemas.microsoft.com/office/drawing/2014/main" id="{A416EB3D-9DD1-42C7-A2A8-8B809F785542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6" name="Picture 3">
              <a:extLst>
                <a:ext uri="{FF2B5EF4-FFF2-40B4-BE49-F238E27FC236}">
                  <a16:creationId xmlns:a16="http://schemas.microsoft.com/office/drawing/2014/main" id="{FA7BF4A1-538E-4286-8872-BF0A3C9BD1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7" name="Picture 4">
              <a:extLst>
                <a:ext uri="{FF2B5EF4-FFF2-40B4-BE49-F238E27FC236}">
                  <a16:creationId xmlns:a16="http://schemas.microsoft.com/office/drawing/2014/main" id="{BBDC7EB3-591D-4421-9CDB-CEBD933E0E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" name="Groep 367">
              <a:extLst>
                <a:ext uri="{FF2B5EF4-FFF2-40B4-BE49-F238E27FC236}">
                  <a16:creationId xmlns:a16="http://schemas.microsoft.com/office/drawing/2014/main" id="{2FAFC09F-4812-4487-8EE6-3DF719FA7FF7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409" name="Afgeronde rechthoek 133">
                <a:extLst>
                  <a:ext uri="{FF2B5EF4-FFF2-40B4-BE49-F238E27FC236}">
                    <a16:creationId xmlns:a16="http://schemas.microsoft.com/office/drawing/2014/main" id="{6C0710DE-8523-4C81-B597-29A0031257F6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410" name="Groep 409">
                <a:extLst>
                  <a:ext uri="{FF2B5EF4-FFF2-40B4-BE49-F238E27FC236}">
                    <a16:creationId xmlns:a16="http://schemas.microsoft.com/office/drawing/2014/main" id="{C489F864-0304-4124-A598-5DE80A1FCC2D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411" name="Rechthoek 410">
                  <a:extLst>
                    <a:ext uri="{FF2B5EF4-FFF2-40B4-BE49-F238E27FC236}">
                      <a16:creationId xmlns:a16="http://schemas.microsoft.com/office/drawing/2014/main" id="{1B7F0B6C-762C-49AA-9F10-44F9AEB41838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2" name="Rechthoek 411">
                  <a:extLst>
                    <a:ext uri="{FF2B5EF4-FFF2-40B4-BE49-F238E27FC236}">
                      <a16:creationId xmlns:a16="http://schemas.microsoft.com/office/drawing/2014/main" id="{0B1FA537-9221-4DA3-B9A8-459EFB220BE1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3" name="Rechthoek 412">
                  <a:extLst>
                    <a:ext uri="{FF2B5EF4-FFF2-40B4-BE49-F238E27FC236}">
                      <a16:creationId xmlns:a16="http://schemas.microsoft.com/office/drawing/2014/main" id="{3F50FDE2-D6BF-4581-90C1-A17359D7D48B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4" name="Rechthoek 413">
                  <a:extLst>
                    <a:ext uri="{FF2B5EF4-FFF2-40B4-BE49-F238E27FC236}">
                      <a16:creationId xmlns:a16="http://schemas.microsoft.com/office/drawing/2014/main" id="{4CE84002-2CCC-42D4-ADDB-640191138278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5" name="Rechthoek 414">
                  <a:extLst>
                    <a:ext uri="{FF2B5EF4-FFF2-40B4-BE49-F238E27FC236}">
                      <a16:creationId xmlns:a16="http://schemas.microsoft.com/office/drawing/2014/main" id="{848765F4-E675-4AAC-BC36-76D604B8644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6" name="Rechthoek 415">
                  <a:extLst>
                    <a:ext uri="{FF2B5EF4-FFF2-40B4-BE49-F238E27FC236}">
                      <a16:creationId xmlns:a16="http://schemas.microsoft.com/office/drawing/2014/main" id="{713E7327-0C3B-4C55-9B46-9EA31866F54F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7" name="Rechthoek 416">
                  <a:extLst>
                    <a:ext uri="{FF2B5EF4-FFF2-40B4-BE49-F238E27FC236}">
                      <a16:creationId xmlns:a16="http://schemas.microsoft.com/office/drawing/2014/main" id="{AE64B53E-6496-4C38-BC64-1C0BBDB47B3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8" name="Rechthoek 417">
                  <a:extLst>
                    <a:ext uri="{FF2B5EF4-FFF2-40B4-BE49-F238E27FC236}">
                      <a16:creationId xmlns:a16="http://schemas.microsoft.com/office/drawing/2014/main" id="{413AD0BA-511E-40B4-B4E6-3A962504D144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9" name="Rechthoek 418">
                  <a:extLst>
                    <a:ext uri="{FF2B5EF4-FFF2-40B4-BE49-F238E27FC236}">
                      <a16:creationId xmlns:a16="http://schemas.microsoft.com/office/drawing/2014/main" id="{D466F5C1-8F91-4415-868C-C9231F1E4581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20" name="Rechthoek 419">
                  <a:extLst>
                    <a:ext uri="{FF2B5EF4-FFF2-40B4-BE49-F238E27FC236}">
                      <a16:creationId xmlns:a16="http://schemas.microsoft.com/office/drawing/2014/main" id="{E471C4CC-4D74-460A-A3C4-222C02DE536A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21" name="Vrije vorm 145">
                  <a:extLst>
                    <a:ext uri="{FF2B5EF4-FFF2-40B4-BE49-F238E27FC236}">
                      <a16:creationId xmlns:a16="http://schemas.microsoft.com/office/drawing/2014/main" id="{DBBFE3C1-2FC5-454A-9159-5CD4A7EBA50D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369" name="Groep 368">
              <a:extLst>
                <a:ext uri="{FF2B5EF4-FFF2-40B4-BE49-F238E27FC236}">
                  <a16:creationId xmlns:a16="http://schemas.microsoft.com/office/drawing/2014/main" id="{59AC8782-A4AC-4E52-B57C-32168B32FC16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96" name="Afgeronde rechthoek 120">
                <a:extLst>
                  <a:ext uri="{FF2B5EF4-FFF2-40B4-BE49-F238E27FC236}">
                    <a16:creationId xmlns:a16="http://schemas.microsoft.com/office/drawing/2014/main" id="{439E270A-F632-41C9-B307-7584A3A81034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397" name="Groep 396">
                <a:extLst>
                  <a:ext uri="{FF2B5EF4-FFF2-40B4-BE49-F238E27FC236}">
                    <a16:creationId xmlns:a16="http://schemas.microsoft.com/office/drawing/2014/main" id="{B804B5F4-B164-4FCC-900D-2FC36DC8BAF0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98" name="Rechthoek 397">
                  <a:extLst>
                    <a:ext uri="{FF2B5EF4-FFF2-40B4-BE49-F238E27FC236}">
                      <a16:creationId xmlns:a16="http://schemas.microsoft.com/office/drawing/2014/main" id="{39E8FC2B-C743-4A8F-AD99-ED1447850C7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99" name="Rechthoek 398">
                  <a:extLst>
                    <a:ext uri="{FF2B5EF4-FFF2-40B4-BE49-F238E27FC236}">
                      <a16:creationId xmlns:a16="http://schemas.microsoft.com/office/drawing/2014/main" id="{C0D120C7-F6ED-40EA-BF9E-BC0C4018C94B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0" name="Rechthoek 399">
                  <a:extLst>
                    <a:ext uri="{FF2B5EF4-FFF2-40B4-BE49-F238E27FC236}">
                      <a16:creationId xmlns:a16="http://schemas.microsoft.com/office/drawing/2014/main" id="{A33A161E-994C-4E66-8706-4FAD71E24878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1" name="Rechthoek 400">
                  <a:extLst>
                    <a:ext uri="{FF2B5EF4-FFF2-40B4-BE49-F238E27FC236}">
                      <a16:creationId xmlns:a16="http://schemas.microsoft.com/office/drawing/2014/main" id="{A2087ACC-8CAF-464D-9054-437611DDC647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2" name="Rechthoek 401">
                  <a:extLst>
                    <a:ext uri="{FF2B5EF4-FFF2-40B4-BE49-F238E27FC236}">
                      <a16:creationId xmlns:a16="http://schemas.microsoft.com/office/drawing/2014/main" id="{036635F3-28E2-4AE6-8A8B-B0E7F10AB2FA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3" name="Rechthoek 402">
                  <a:extLst>
                    <a:ext uri="{FF2B5EF4-FFF2-40B4-BE49-F238E27FC236}">
                      <a16:creationId xmlns:a16="http://schemas.microsoft.com/office/drawing/2014/main" id="{C3CA1F05-876A-4609-8191-6F888A082C1C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4" name="Rechthoek 403">
                  <a:extLst>
                    <a:ext uri="{FF2B5EF4-FFF2-40B4-BE49-F238E27FC236}">
                      <a16:creationId xmlns:a16="http://schemas.microsoft.com/office/drawing/2014/main" id="{27C0B778-890D-4D6C-80D4-DAAE329DB395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5" name="Rechthoek 404">
                  <a:extLst>
                    <a:ext uri="{FF2B5EF4-FFF2-40B4-BE49-F238E27FC236}">
                      <a16:creationId xmlns:a16="http://schemas.microsoft.com/office/drawing/2014/main" id="{BC85A391-9B93-4743-B195-BED1BC81BE9B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6" name="Rechthoek 405">
                  <a:extLst>
                    <a:ext uri="{FF2B5EF4-FFF2-40B4-BE49-F238E27FC236}">
                      <a16:creationId xmlns:a16="http://schemas.microsoft.com/office/drawing/2014/main" id="{5D5A0B76-DD49-4870-A3CB-3326FEEA85CE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7" name="Rechthoek 406">
                  <a:extLst>
                    <a:ext uri="{FF2B5EF4-FFF2-40B4-BE49-F238E27FC236}">
                      <a16:creationId xmlns:a16="http://schemas.microsoft.com/office/drawing/2014/main" id="{3742E868-A35E-419D-9C6D-48BCE2AFB36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8" name="Vrije vorm 132">
                  <a:extLst>
                    <a:ext uri="{FF2B5EF4-FFF2-40B4-BE49-F238E27FC236}">
                      <a16:creationId xmlns:a16="http://schemas.microsoft.com/office/drawing/2014/main" id="{D53B0229-291D-4F09-9B51-49076E8BDC57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370" name="Rechte verbindingslijn 369">
              <a:extLst>
                <a:ext uri="{FF2B5EF4-FFF2-40B4-BE49-F238E27FC236}">
                  <a16:creationId xmlns:a16="http://schemas.microsoft.com/office/drawing/2014/main" id="{14C8E21F-1C71-45D7-802F-68D978CE2C8E}"/>
                </a:ext>
              </a:extLst>
            </p:cNvPr>
            <p:cNvCxnSpPr>
              <a:stCxn id="372" idx="2"/>
              <a:endCxn id="396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Rechte verbindingslijn 370">
              <a:extLst>
                <a:ext uri="{FF2B5EF4-FFF2-40B4-BE49-F238E27FC236}">
                  <a16:creationId xmlns:a16="http://schemas.microsoft.com/office/drawing/2014/main" id="{255494AA-68DB-4CC7-B937-E47FB1A87F22}"/>
                </a:ext>
              </a:extLst>
            </p:cNvPr>
            <p:cNvCxnSpPr>
              <a:stCxn id="373" idx="3"/>
              <a:endCxn id="409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Ovaal 371">
              <a:extLst>
                <a:ext uri="{FF2B5EF4-FFF2-40B4-BE49-F238E27FC236}">
                  <a16:creationId xmlns:a16="http://schemas.microsoft.com/office/drawing/2014/main" id="{81298D2A-F002-40FF-82AA-E09D3B806461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373" name="Ovaal 372">
              <a:extLst>
                <a:ext uri="{FF2B5EF4-FFF2-40B4-BE49-F238E27FC236}">
                  <a16:creationId xmlns:a16="http://schemas.microsoft.com/office/drawing/2014/main" id="{A8063AEA-2B4A-45F3-9880-B1B7C1E756FA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374" name="Textfield placeholder">
              <a:extLst>
                <a:ext uri="{FF2B5EF4-FFF2-40B4-BE49-F238E27FC236}">
                  <a16:creationId xmlns:a16="http://schemas.microsoft.com/office/drawing/2014/main" id="{AFD41977-7579-49CD-8914-677FAB8F147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75" name="Textfield placeholder">
              <a:extLst>
                <a:ext uri="{FF2B5EF4-FFF2-40B4-BE49-F238E27FC236}">
                  <a16:creationId xmlns:a16="http://schemas.microsoft.com/office/drawing/2014/main" id="{8D0B9FBE-1841-4F19-870F-8DCB500BC38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76" name="Ovaal 375">
              <a:extLst>
                <a:ext uri="{FF2B5EF4-FFF2-40B4-BE49-F238E27FC236}">
                  <a16:creationId xmlns:a16="http://schemas.microsoft.com/office/drawing/2014/main" id="{75186B1C-4B92-403E-BFBE-43EC9F13083D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77" name="Ovaal 376">
              <a:extLst>
                <a:ext uri="{FF2B5EF4-FFF2-40B4-BE49-F238E27FC236}">
                  <a16:creationId xmlns:a16="http://schemas.microsoft.com/office/drawing/2014/main" id="{613CE3F6-E93E-4EB8-93D4-B0DDE016A6D2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78" name="Ovaal 377">
              <a:extLst>
                <a:ext uri="{FF2B5EF4-FFF2-40B4-BE49-F238E27FC236}">
                  <a16:creationId xmlns:a16="http://schemas.microsoft.com/office/drawing/2014/main" id="{2B3A8786-C8E9-4D29-8E1F-C9D16D492916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79" name="Ovaal 378">
              <a:extLst>
                <a:ext uri="{FF2B5EF4-FFF2-40B4-BE49-F238E27FC236}">
                  <a16:creationId xmlns:a16="http://schemas.microsoft.com/office/drawing/2014/main" id="{A208D09B-4830-4ED3-87C5-BE1F09BDFE2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80" name="Ovaal 379">
              <a:extLst>
                <a:ext uri="{FF2B5EF4-FFF2-40B4-BE49-F238E27FC236}">
                  <a16:creationId xmlns:a16="http://schemas.microsoft.com/office/drawing/2014/main" id="{D66CB40A-3732-4965-B6DE-8F7173CF676A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81" name="Textfield placeholder">
              <a:extLst>
                <a:ext uri="{FF2B5EF4-FFF2-40B4-BE49-F238E27FC236}">
                  <a16:creationId xmlns:a16="http://schemas.microsoft.com/office/drawing/2014/main" id="{0F27B2BD-F846-4993-ABF5-5B4E37ECEC5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82" name="Textfield placeholder">
              <a:extLst>
                <a:ext uri="{FF2B5EF4-FFF2-40B4-BE49-F238E27FC236}">
                  <a16:creationId xmlns:a16="http://schemas.microsoft.com/office/drawing/2014/main" id="{9BD6262F-A593-472E-9A06-E541D850D9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Textfield placeholder">
              <a:extLst>
                <a:ext uri="{FF2B5EF4-FFF2-40B4-BE49-F238E27FC236}">
                  <a16:creationId xmlns:a16="http://schemas.microsoft.com/office/drawing/2014/main" id="{6A282837-EA2A-41AB-8455-E5B393BA9C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84" name="Textfield placeholder">
              <a:extLst>
                <a:ext uri="{FF2B5EF4-FFF2-40B4-BE49-F238E27FC236}">
                  <a16:creationId xmlns:a16="http://schemas.microsoft.com/office/drawing/2014/main" id="{5355C381-B68B-43F0-8C80-42ACF7F1228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85" name="Textfield placeholder">
              <a:extLst>
                <a:ext uri="{FF2B5EF4-FFF2-40B4-BE49-F238E27FC236}">
                  <a16:creationId xmlns:a16="http://schemas.microsoft.com/office/drawing/2014/main" id="{15EBDF7E-C3BC-4B6D-AE83-B42CD6803EC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86" name="Groep 385">
              <a:extLst>
                <a:ext uri="{FF2B5EF4-FFF2-40B4-BE49-F238E27FC236}">
                  <a16:creationId xmlns:a16="http://schemas.microsoft.com/office/drawing/2014/main" id="{65B29128-4360-4DEA-8FD6-10A2B013E9E7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87" name="Textfield placeholder">
                <a:extLst>
                  <a:ext uri="{FF2B5EF4-FFF2-40B4-BE49-F238E27FC236}">
                    <a16:creationId xmlns:a16="http://schemas.microsoft.com/office/drawing/2014/main" id="{5D1D4BCC-80B4-4D9D-913D-033DBDB16DC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8" name="Textfield placeholder">
                <a:extLst>
                  <a:ext uri="{FF2B5EF4-FFF2-40B4-BE49-F238E27FC236}">
                    <a16:creationId xmlns:a16="http://schemas.microsoft.com/office/drawing/2014/main" id="{515AD830-5772-4CDD-9301-D55CF4C53FF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9" name="Textfield placeholder">
                <a:extLst>
                  <a:ext uri="{FF2B5EF4-FFF2-40B4-BE49-F238E27FC236}">
                    <a16:creationId xmlns:a16="http://schemas.microsoft.com/office/drawing/2014/main" id="{7CABA125-E39A-44EA-9894-E37B04CB8D4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0" name="Textfield placeholder">
                <a:extLst>
                  <a:ext uri="{FF2B5EF4-FFF2-40B4-BE49-F238E27FC236}">
                    <a16:creationId xmlns:a16="http://schemas.microsoft.com/office/drawing/2014/main" id="{E4836D85-BB60-4D42-A81C-92F84FADEDA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91" name="Textfield placeholder">
                <a:extLst>
                  <a:ext uri="{FF2B5EF4-FFF2-40B4-BE49-F238E27FC236}">
                    <a16:creationId xmlns:a16="http://schemas.microsoft.com/office/drawing/2014/main" id="{D2AACC97-3917-44CF-AF15-28372881D96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92" name="Textfield placeholder">
                <a:extLst>
                  <a:ext uri="{FF2B5EF4-FFF2-40B4-BE49-F238E27FC236}">
                    <a16:creationId xmlns:a16="http://schemas.microsoft.com/office/drawing/2014/main" id="{D1C6756F-897E-46FD-998D-38660049580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3" name="Textfield placeholder">
                <a:extLst>
                  <a:ext uri="{FF2B5EF4-FFF2-40B4-BE49-F238E27FC236}">
                    <a16:creationId xmlns:a16="http://schemas.microsoft.com/office/drawing/2014/main" id="{2A9D2B3B-23B6-4E00-8BE9-5F3CAAFB3CB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4" name="Textfield placeholder">
                <a:extLst>
                  <a:ext uri="{FF2B5EF4-FFF2-40B4-BE49-F238E27FC236}">
                    <a16:creationId xmlns:a16="http://schemas.microsoft.com/office/drawing/2014/main" id="{EE2FB1F7-61C5-41A6-9B6D-24E61F45A12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95" name="Textfield placeholder">
                <a:extLst>
                  <a:ext uri="{FF2B5EF4-FFF2-40B4-BE49-F238E27FC236}">
                    <a16:creationId xmlns:a16="http://schemas.microsoft.com/office/drawing/2014/main" id="{A692538C-0409-4522-A94D-FCBD4DF960C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89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bjec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1" y="1434812"/>
            <a:ext cx="6077464" cy="4543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41985" y="1420100"/>
            <a:ext cx="5650016" cy="4554193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54AE-091B-4638-BECB-1201FDB4B9DB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375373" y="1641026"/>
            <a:ext cx="5330647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Rechts + Object (M)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1" y="5470295"/>
            <a:ext cx="6069520" cy="504000"/>
          </a:xfrm>
          <a:solidFill>
            <a:schemeClr val="accent2"/>
          </a:solidFill>
        </p:spPr>
        <p:txBody>
          <a:bodyPr vert="horz" lIns="324000" tIns="36000" rIns="216000" bIns="0" anchor="ctr"/>
          <a:lstStyle>
            <a:lvl1pPr algn="r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31ACB020-B3DE-444A-B9F4-8A7CEBC7D7F5}"/>
              </a:ext>
            </a:extLst>
          </p:cNvPr>
          <p:cNvGrpSpPr/>
          <p:nvPr userDrawn="1"/>
        </p:nvGrpSpPr>
        <p:grpSpPr>
          <a:xfrm>
            <a:off x="12350470" y="0"/>
            <a:ext cx="2807581" cy="5805264"/>
            <a:chOff x="-2973833" y="0"/>
            <a:chExt cx="2808312" cy="5805264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C853C15A-D0DA-4317-B08B-07DC6B862F54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284" name="Textfield placeholder">
              <a:extLst>
                <a:ext uri="{FF2B5EF4-FFF2-40B4-BE49-F238E27FC236}">
                  <a16:creationId xmlns:a16="http://schemas.microsoft.com/office/drawing/2014/main" id="{C1253C1B-7BFF-4458-91A0-FCBFB6ED7C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8BAA1860-7857-4407-9D64-1F73552D3407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86" name="Ovaal 285">
              <a:extLst>
                <a:ext uri="{FF2B5EF4-FFF2-40B4-BE49-F238E27FC236}">
                  <a16:creationId xmlns:a16="http://schemas.microsoft.com/office/drawing/2014/main" id="{B71F4455-30DA-44A6-83C7-9253308D61A0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C94FA9F1-7DC5-4788-9832-4C3B01DA648E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88" name="Ovaal 287">
              <a:extLst>
                <a:ext uri="{FF2B5EF4-FFF2-40B4-BE49-F238E27FC236}">
                  <a16:creationId xmlns:a16="http://schemas.microsoft.com/office/drawing/2014/main" id="{7FAE39CB-44A1-4B0A-8A36-7BD0BA7FED27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89" name="Textfield placeholder">
              <a:extLst>
                <a:ext uri="{FF2B5EF4-FFF2-40B4-BE49-F238E27FC236}">
                  <a16:creationId xmlns:a16="http://schemas.microsoft.com/office/drawing/2014/main" id="{AFD43046-9D2F-44B9-B93B-C0ABAFDE8B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90" name="Textfield placeholder">
              <a:extLst>
                <a:ext uri="{FF2B5EF4-FFF2-40B4-BE49-F238E27FC236}">
                  <a16:creationId xmlns:a16="http://schemas.microsoft.com/office/drawing/2014/main" id="{E78FF9A2-5846-4F9B-B08B-E0D7C286E0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91" name="Textfield placeholder">
              <a:extLst>
                <a:ext uri="{FF2B5EF4-FFF2-40B4-BE49-F238E27FC236}">
                  <a16:creationId xmlns:a16="http://schemas.microsoft.com/office/drawing/2014/main" id="{58230418-B3A0-4335-9C6B-320B2A4A87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92" name="Rechte verbindingslijn 291">
              <a:extLst>
                <a:ext uri="{FF2B5EF4-FFF2-40B4-BE49-F238E27FC236}">
                  <a16:creationId xmlns:a16="http://schemas.microsoft.com/office/drawing/2014/main" id="{688E5E4A-A445-4C8B-89DD-F0E994D02641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Rechte verbindingslijn 292">
              <a:extLst>
                <a:ext uri="{FF2B5EF4-FFF2-40B4-BE49-F238E27FC236}">
                  <a16:creationId xmlns:a16="http://schemas.microsoft.com/office/drawing/2014/main" id="{FA5701AF-3031-4A5D-B1EC-329C2E4F00C2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Rechte verbindingslijn 293">
              <a:extLst>
                <a:ext uri="{FF2B5EF4-FFF2-40B4-BE49-F238E27FC236}">
                  <a16:creationId xmlns:a16="http://schemas.microsoft.com/office/drawing/2014/main" id="{2AB6B33D-09CA-46E9-84C3-CCAE8BC69158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5" name="Picture 3">
              <a:extLst>
                <a:ext uri="{FF2B5EF4-FFF2-40B4-BE49-F238E27FC236}">
                  <a16:creationId xmlns:a16="http://schemas.microsoft.com/office/drawing/2014/main" id="{80AB1075-C581-4BD8-8C2D-6B01BE105A1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4">
              <a:extLst>
                <a:ext uri="{FF2B5EF4-FFF2-40B4-BE49-F238E27FC236}">
                  <a16:creationId xmlns:a16="http://schemas.microsoft.com/office/drawing/2014/main" id="{06AA596C-5BD1-4CE9-9021-0534CC09A4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" name="Groep 296">
              <a:extLst>
                <a:ext uri="{FF2B5EF4-FFF2-40B4-BE49-F238E27FC236}">
                  <a16:creationId xmlns:a16="http://schemas.microsoft.com/office/drawing/2014/main" id="{BED300DC-1964-4F27-9FF8-CA3724086B4A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338" name="Afgeronde rechthoek 133">
                <a:extLst>
                  <a:ext uri="{FF2B5EF4-FFF2-40B4-BE49-F238E27FC236}">
                    <a16:creationId xmlns:a16="http://schemas.microsoft.com/office/drawing/2014/main" id="{63C3EE23-B58D-4BB7-A59B-54F80041F17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AA62EC14-7936-4236-82CD-DFD316A5132E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FD266148-E8BE-4D3D-9E6B-3E1D3B1A7787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1" name="Rechthoek 340">
                  <a:extLst>
                    <a:ext uri="{FF2B5EF4-FFF2-40B4-BE49-F238E27FC236}">
                      <a16:creationId xmlns:a16="http://schemas.microsoft.com/office/drawing/2014/main" id="{BECDC00A-4DAC-4B0F-BAE6-6ED6CAA58558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2" name="Rechthoek 341">
                  <a:extLst>
                    <a:ext uri="{FF2B5EF4-FFF2-40B4-BE49-F238E27FC236}">
                      <a16:creationId xmlns:a16="http://schemas.microsoft.com/office/drawing/2014/main" id="{E47CD166-207E-4B5A-93A5-FFE71F7F80BC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3" name="Rechthoek 342">
                  <a:extLst>
                    <a:ext uri="{FF2B5EF4-FFF2-40B4-BE49-F238E27FC236}">
                      <a16:creationId xmlns:a16="http://schemas.microsoft.com/office/drawing/2014/main" id="{B64BF6B3-E238-4C59-A069-3D22414BACC1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DE8F699A-DF7E-4E65-84A1-5DB49A3E8914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2D1CA763-E173-40DA-971F-C99CBD7CF318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6" name="Rechthoek 345">
                  <a:extLst>
                    <a:ext uri="{FF2B5EF4-FFF2-40B4-BE49-F238E27FC236}">
                      <a16:creationId xmlns:a16="http://schemas.microsoft.com/office/drawing/2014/main" id="{450A6E2D-ABF4-432E-957E-72D355C2E1F5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7" name="Rechthoek 346">
                  <a:extLst>
                    <a:ext uri="{FF2B5EF4-FFF2-40B4-BE49-F238E27FC236}">
                      <a16:creationId xmlns:a16="http://schemas.microsoft.com/office/drawing/2014/main" id="{17BA1B22-05FB-4582-B409-4F899667B7E1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616E09E5-8C9A-4406-8C94-CDA53E63E5F5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9" name="Rechthoek 348">
                  <a:extLst>
                    <a:ext uri="{FF2B5EF4-FFF2-40B4-BE49-F238E27FC236}">
                      <a16:creationId xmlns:a16="http://schemas.microsoft.com/office/drawing/2014/main" id="{54E28ABB-5611-45AA-A54D-83307ED84A7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50" name="Vrije vorm 145">
                  <a:extLst>
                    <a:ext uri="{FF2B5EF4-FFF2-40B4-BE49-F238E27FC236}">
                      <a16:creationId xmlns:a16="http://schemas.microsoft.com/office/drawing/2014/main" id="{C53E8BEC-A7AE-4217-8D72-04CE43656749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314A76E3-BE58-4FF3-8EED-A6F319EFA727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25" name="Afgeronde rechthoek 120">
                <a:extLst>
                  <a:ext uri="{FF2B5EF4-FFF2-40B4-BE49-F238E27FC236}">
                    <a16:creationId xmlns:a16="http://schemas.microsoft.com/office/drawing/2014/main" id="{4EC7350D-EC30-4780-94FC-E34B4B3D1F94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9285EC5D-4F4A-40CD-9767-6078A643F8DB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3B86FC91-E139-4A22-966A-2AC435257F85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325A82F3-CE76-49B6-AB54-2DCCAA10751A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AB747E21-F066-4F26-B49E-C644649B401E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FEE8B79C-2998-44A3-9100-F3273F733D02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F253395B-A8E6-4408-8216-CCC283A9A9AB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29FF417D-1E2B-470A-907B-5C2B8D1C9CFD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123FFB4E-28D6-4D77-80D0-623D237F1F1A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B5DD0DA7-12C1-46E9-BCAB-7EC9D40A666F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F74405A7-55C9-474D-BF1F-5D252125EB58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6" name="Rechthoek 335">
                  <a:extLst>
                    <a:ext uri="{FF2B5EF4-FFF2-40B4-BE49-F238E27FC236}">
                      <a16:creationId xmlns:a16="http://schemas.microsoft.com/office/drawing/2014/main" id="{484DDDE3-DA57-4B5F-A562-F8942F2643C4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7" name="Vrije vorm 132">
                  <a:extLst>
                    <a:ext uri="{FF2B5EF4-FFF2-40B4-BE49-F238E27FC236}">
                      <a16:creationId xmlns:a16="http://schemas.microsoft.com/office/drawing/2014/main" id="{31AE43FB-EBE9-4B19-9755-7F5FE012F10D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299" name="Rechte verbindingslijn 298">
              <a:extLst>
                <a:ext uri="{FF2B5EF4-FFF2-40B4-BE49-F238E27FC236}">
                  <a16:creationId xmlns:a16="http://schemas.microsoft.com/office/drawing/2014/main" id="{965DEE1B-4541-4BAA-9192-8D86BEB8225F}"/>
                </a:ext>
              </a:extLst>
            </p:cNvPr>
            <p:cNvCxnSpPr>
              <a:stCxn id="301" idx="2"/>
              <a:endCxn id="325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Rechte verbindingslijn 299">
              <a:extLst>
                <a:ext uri="{FF2B5EF4-FFF2-40B4-BE49-F238E27FC236}">
                  <a16:creationId xmlns:a16="http://schemas.microsoft.com/office/drawing/2014/main" id="{E0A30C7B-469D-4167-9CFE-BB65D99577F8}"/>
                </a:ext>
              </a:extLst>
            </p:cNvPr>
            <p:cNvCxnSpPr>
              <a:stCxn id="302" idx="3"/>
              <a:endCxn id="338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al 300">
              <a:extLst>
                <a:ext uri="{FF2B5EF4-FFF2-40B4-BE49-F238E27FC236}">
                  <a16:creationId xmlns:a16="http://schemas.microsoft.com/office/drawing/2014/main" id="{EC9D903B-0A51-4C9C-9041-B494169E863F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371D220C-C06C-49D1-A152-945EE493109F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303" name="Textfield placeholder">
              <a:extLst>
                <a:ext uri="{FF2B5EF4-FFF2-40B4-BE49-F238E27FC236}">
                  <a16:creationId xmlns:a16="http://schemas.microsoft.com/office/drawing/2014/main" id="{A3BFE464-8484-4DBC-BE7B-044905E8C2E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04" name="Textfield placeholder">
              <a:extLst>
                <a:ext uri="{FF2B5EF4-FFF2-40B4-BE49-F238E27FC236}">
                  <a16:creationId xmlns:a16="http://schemas.microsoft.com/office/drawing/2014/main" id="{A18EBA50-25EA-46D8-8392-CA37EF0D5B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C0BA338D-0558-43B5-ADE8-3B010B312D39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06" name="Ovaal 305">
              <a:extLst>
                <a:ext uri="{FF2B5EF4-FFF2-40B4-BE49-F238E27FC236}">
                  <a16:creationId xmlns:a16="http://schemas.microsoft.com/office/drawing/2014/main" id="{05776E5D-B36A-489A-8967-D85E9E2AECDC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60EAA922-0ECE-4D35-9AD6-0651A4AA79E6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FB8386FC-DC66-41C6-A782-86237DADBDAB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1394542F-590D-4B8D-96DA-6E758C70047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10" name="Textfield placeholder">
              <a:extLst>
                <a:ext uri="{FF2B5EF4-FFF2-40B4-BE49-F238E27FC236}">
                  <a16:creationId xmlns:a16="http://schemas.microsoft.com/office/drawing/2014/main" id="{D0CBDB9F-D771-4BBE-A501-E7D415B18D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11" name="Textfield placeholder">
              <a:extLst>
                <a:ext uri="{FF2B5EF4-FFF2-40B4-BE49-F238E27FC236}">
                  <a16:creationId xmlns:a16="http://schemas.microsoft.com/office/drawing/2014/main" id="{B6230F9C-08BE-4AA0-8D47-A59281790F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2" name="Textfield placeholder">
              <a:extLst>
                <a:ext uri="{FF2B5EF4-FFF2-40B4-BE49-F238E27FC236}">
                  <a16:creationId xmlns:a16="http://schemas.microsoft.com/office/drawing/2014/main" id="{06BB8C76-2642-494A-B40F-80FD0DA80B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13" name="Textfield placeholder">
              <a:extLst>
                <a:ext uri="{FF2B5EF4-FFF2-40B4-BE49-F238E27FC236}">
                  <a16:creationId xmlns:a16="http://schemas.microsoft.com/office/drawing/2014/main" id="{B3CF8825-D20C-4B54-8D55-7E03801A0C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14" name="Textfield placeholder">
              <a:extLst>
                <a:ext uri="{FF2B5EF4-FFF2-40B4-BE49-F238E27FC236}">
                  <a16:creationId xmlns:a16="http://schemas.microsoft.com/office/drawing/2014/main" id="{DA234EED-F5E9-45A1-84A0-FF86037FB56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15" name="Groep 314">
              <a:extLst>
                <a:ext uri="{FF2B5EF4-FFF2-40B4-BE49-F238E27FC236}">
                  <a16:creationId xmlns:a16="http://schemas.microsoft.com/office/drawing/2014/main" id="{1814F644-0E37-460A-8C8D-314C7DA037AB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16" name="Textfield placeholder">
                <a:extLst>
                  <a:ext uri="{FF2B5EF4-FFF2-40B4-BE49-F238E27FC236}">
                    <a16:creationId xmlns:a16="http://schemas.microsoft.com/office/drawing/2014/main" id="{33DF6B55-6D07-4A83-9185-CBABC567845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7" name="Textfield placeholder">
                <a:extLst>
                  <a:ext uri="{FF2B5EF4-FFF2-40B4-BE49-F238E27FC236}">
                    <a16:creationId xmlns:a16="http://schemas.microsoft.com/office/drawing/2014/main" id="{1A1D7CA3-E3B5-4CAE-9756-554B677319D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8" name="Textfield placeholder">
                <a:extLst>
                  <a:ext uri="{FF2B5EF4-FFF2-40B4-BE49-F238E27FC236}">
                    <a16:creationId xmlns:a16="http://schemas.microsoft.com/office/drawing/2014/main" id="{3A394B6F-C608-4FD1-A120-0DFD9259159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19" name="Textfield placeholder">
                <a:extLst>
                  <a:ext uri="{FF2B5EF4-FFF2-40B4-BE49-F238E27FC236}">
                    <a16:creationId xmlns:a16="http://schemas.microsoft.com/office/drawing/2014/main" id="{BB015E7A-33AA-4F0E-A681-2DE050B2287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20" name="Textfield placeholder">
                <a:extLst>
                  <a:ext uri="{FF2B5EF4-FFF2-40B4-BE49-F238E27FC236}">
                    <a16:creationId xmlns:a16="http://schemas.microsoft.com/office/drawing/2014/main" id="{B4AA4BCE-4828-4CB3-A67A-ECF8C4CC09B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21" name="Textfield placeholder">
                <a:extLst>
                  <a:ext uri="{FF2B5EF4-FFF2-40B4-BE49-F238E27FC236}">
                    <a16:creationId xmlns:a16="http://schemas.microsoft.com/office/drawing/2014/main" id="{25329802-3F6C-48F8-B81D-79D4AA5E08B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2" name="Textfield placeholder">
                <a:extLst>
                  <a:ext uri="{FF2B5EF4-FFF2-40B4-BE49-F238E27FC236}">
                    <a16:creationId xmlns:a16="http://schemas.microsoft.com/office/drawing/2014/main" id="{941F35C3-BB95-4D85-8FDA-820E134501E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3" name="Textfield placeholder">
                <a:extLst>
                  <a:ext uri="{FF2B5EF4-FFF2-40B4-BE49-F238E27FC236}">
                    <a16:creationId xmlns:a16="http://schemas.microsoft.com/office/drawing/2014/main" id="{4A1AE652-AA3B-4373-AF88-61C35A9F637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24" name="Textfield placeholder">
                <a:extLst>
                  <a:ext uri="{FF2B5EF4-FFF2-40B4-BE49-F238E27FC236}">
                    <a16:creationId xmlns:a16="http://schemas.microsoft.com/office/drawing/2014/main" id="{228CE66A-9870-4075-8C23-ADF89F1534C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417" name="Groep 416">
            <a:extLst>
              <a:ext uri="{FF2B5EF4-FFF2-40B4-BE49-F238E27FC236}">
                <a16:creationId xmlns:a16="http://schemas.microsoft.com/office/drawing/2014/main" id="{EF880E22-2EB3-4740-9FEB-52A8152C21A3}"/>
              </a:ext>
            </a:extLst>
          </p:cNvPr>
          <p:cNvGrpSpPr/>
          <p:nvPr userDrawn="1"/>
        </p:nvGrpSpPr>
        <p:grpSpPr>
          <a:xfrm>
            <a:off x="-3216021" y="-26002"/>
            <a:ext cx="3064014" cy="6864697"/>
            <a:chOff x="12363871" y="-26002"/>
            <a:chExt cx="3064812" cy="6864697"/>
          </a:xfrm>
        </p:grpSpPr>
        <p:sp>
          <p:nvSpPr>
            <p:cNvPr id="418" name="Tekstvak 33">
              <a:extLst>
                <a:ext uri="{FF2B5EF4-FFF2-40B4-BE49-F238E27FC236}">
                  <a16:creationId xmlns:a16="http://schemas.microsoft.com/office/drawing/2014/main" id="{C9373A05-7C55-42D4-A056-8B9252140D03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419" name="Tekstvak 33">
              <a:extLst>
                <a:ext uri="{FF2B5EF4-FFF2-40B4-BE49-F238E27FC236}">
                  <a16:creationId xmlns:a16="http://schemas.microsoft.com/office/drawing/2014/main" id="{866A0862-706B-493A-8B85-E30EADA91BBF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420" name="Ovaal 419">
              <a:extLst>
                <a:ext uri="{FF2B5EF4-FFF2-40B4-BE49-F238E27FC236}">
                  <a16:creationId xmlns:a16="http://schemas.microsoft.com/office/drawing/2014/main" id="{411D9B16-D79D-4910-A1F8-0C14EC973360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21" name="Ovaal 420">
              <a:extLst>
                <a:ext uri="{FF2B5EF4-FFF2-40B4-BE49-F238E27FC236}">
                  <a16:creationId xmlns:a16="http://schemas.microsoft.com/office/drawing/2014/main" id="{1758B6B5-08CA-47C8-A749-84C2F3DB76C6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22" name="Picture 3">
              <a:extLst>
                <a:ext uri="{FF2B5EF4-FFF2-40B4-BE49-F238E27FC236}">
                  <a16:creationId xmlns:a16="http://schemas.microsoft.com/office/drawing/2014/main" id="{82DB69CE-7C8E-407B-A8C9-3D3D847477C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23" name="Picture 3">
              <a:extLst>
                <a:ext uri="{FF2B5EF4-FFF2-40B4-BE49-F238E27FC236}">
                  <a16:creationId xmlns:a16="http://schemas.microsoft.com/office/drawing/2014/main" id="{4DC2D574-B482-4955-AFC1-A46AFAF956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4" name="Tekstvak 423">
              <a:extLst>
                <a:ext uri="{FF2B5EF4-FFF2-40B4-BE49-F238E27FC236}">
                  <a16:creationId xmlns:a16="http://schemas.microsoft.com/office/drawing/2014/main" id="{94660A45-3114-490C-823F-5A694ABBBE2B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425" name="Rechthoek 424">
              <a:extLst>
                <a:ext uri="{FF2B5EF4-FFF2-40B4-BE49-F238E27FC236}">
                  <a16:creationId xmlns:a16="http://schemas.microsoft.com/office/drawing/2014/main" id="{33924AA9-D98A-4EF3-BDC6-C83DDF114E71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426" name="Rechte verbindingslijn 425">
              <a:extLst>
                <a:ext uri="{FF2B5EF4-FFF2-40B4-BE49-F238E27FC236}">
                  <a16:creationId xmlns:a16="http://schemas.microsoft.com/office/drawing/2014/main" id="{94A3DE8D-5415-4D90-B416-9A6C222EA179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Rechte verbindingslijn 426">
              <a:extLst>
                <a:ext uri="{FF2B5EF4-FFF2-40B4-BE49-F238E27FC236}">
                  <a16:creationId xmlns:a16="http://schemas.microsoft.com/office/drawing/2014/main" id="{78C179AE-2207-47C0-866C-8AA8EFD6CA69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Rechte verbindingslijn 427">
              <a:extLst>
                <a:ext uri="{FF2B5EF4-FFF2-40B4-BE49-F238E27FC236}">
                  <a16:creationId xmlns:a16="http://schemas.microsoft.com/office/drawing/2014/main" id="{13E70B78-0DF9-496D-94A7-6D464FD9FF44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Rechte verbindingslijn 428">
              <a:extLst>
                <a:ext uri="{FF2B5EF4-FFF2-40B4-BE49-F238E27FC236}">
                  <a16:creationId xmlns:a16="http://schemas.microsoft.com/office/drawing/2014/main" id="{B924FD1F-C762-4BAB-929B-65A4BEFBDF83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Rechte verbindingslijn 429">
              <a:extLst>
                <a:ext uri="{FF2B5EF4-FFF2-40B4-BE49-F238E27FC236}">
                  <a16:creationId xmlns:a16="http://schemas.microsoft.com/office/drawing/2014/main" id="{7ED3A4C2-304F-41A4-B6BD-C890D35916D4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1" name="Groep 430">
              <a:extLst>
                <a:ext uri="{FF2B5EF4-FFF2-40B4-BE49-F238E27FC236}">
                  <a16:creationId xmlns:a16="http://schemas.microsoft.com/office/drawing/2014/main" id="{FE588FC8-29C6-4A6E-BA9E-D1DB2BEE97C2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470" name="Rechthoek 962">
                <a:extLst>
                  <a:ext uri="{FF2B5EF4-FFF2-40B4-BE49-F238E27FC236}">
                    <a16:creationId xmlns:a16="http://schemas.microsoft.com/office/drawing/2014/main" id="{9625FB1F-2594-4346-B6BB-3D75286D6343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71" name="Groep 470">
                <a:extLst>
                  <a:ext uri="{FF2B5EF4-FFF2-40B4-BE49-F238E27FC236}">
                    <a16:creationId xmlns:a16="http://schemas.microsoft.com/office/drawing/2014/main" id="{5DE4E730-4BAC-4828-A775-13B69C8CF2B2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472" name="Group 879">
                  <a:extLst>
                    <a:ext uri="{FF2B5EF4-FFF2-40B4-BE49-F238E27FC236}">
                      <a16:creationId xmlns:a16="http://schemas.microsoft.com/office/drawing/2014/main" id="{AE4281E3-F982-4853-9A4A-E3718D5CD396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474" name="Freeform 886">
                    <a:extLst>
                      <a:ext uri="{FF2B5EF4-FFF2-40B4-BE49-F238E27FC236}">
                        <a16:creationId xmlns:a16="http://schemas.microsoft.com/office/drawing/2014/main" id="{A297921A-5EB0-4512-8A66-6C10B4477DC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5" name="Rectangle 880">
                    <a:extLst>
                      <a:ext uri="{FF2B5EF4-FFF2-40B4-BE49-F238E27FC236}">
                        <a16:creationId xmlns:a16="http://schemas.microsoft.com/office/drawing/2014/main" id="{4F89E5F2-3030-4054-B5AF-CDD538C9B90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6" name="Rectangle 881">
                    <a:extLst>
                      <a:ext uri="{FF2B5EF4-FFF2-40B4-BE49-F238E27FC236}">
                        <a16:creationId xmlns:a16="http://schemas.microsoft.com/office/drawing/2014/main" id="{FE977604-E690-4DBF-AA0A-3E579794236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7" name="Freeform 882">
                    <a:extLst>
                      <a:ext uri="{FF2B5EF4-FFF2-40B4-BE49-F238E27FC236}">
                        <a16:creationId xmlns:a16="http://schemas.microsoft.com/office/drawing/2014/main" id="{86A1D498-75A5-4516-B2BF-2E70F30416A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8" name="Freeform 883">
                    <a:extLst>
                      <a:ext uri="{FF2B5EF4-FFF2-40B4-BE49-F238E27FC236}">
                        <a16:creationId xmlns:a16="http://schemas.microsoft.com/office/drawing/2014/main" id="{7BFBAB48-2977-4A67-A1B7-817B41ACA39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9" name="Freeform 884">
                    <a:extLst>
                      <a:ext uri="{FF2B5EF4-FFF2-40B4-BE49-F238E27FC236}">
                        <a16:creationId xmlns:a16="http://schemas.microsoft.com/office/drawing/2014/main" id="{32607CB2-8D71-4586-B0A1-F927E075BB3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80" name="Rectangle 885">
                    <a:extLst>
                      <a:ext uri="{FF2B5EF4-FFF2-40B4-BE49-F238E27FC236}">
                        <a16:creationId xmlns:a16="http://schemas.microsoft.com/office/drawing/2014/main" id="{966A24F9-E252-477E-8D6E-346CA243ACE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81" name="Rectangle 887">
                    <a:extLst>
                      <a:ext uri="{FF2B5EF4-FFF2-40B4-BE49-F238E27FC236}">
                        <a16:creationId xmlns:a16="http://schemas.microsoft.com/office/drawing/2014/main" id="{34FD9C2D-FB7F-4421-9DBE-E41696E3E82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82" name="Freeform 888">
                    <a:extLst>
                      <a:ext uri="{FF2B5EF4-FFF2-40B4-BE49-F238E27FC236}">
                        <a16:creationId xmlns:a16="http://schemas.microsoft.com/office/drawing/2014/main" id="{09199220-CBB1-433C-94E0-B6262846072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473" name="Vrije vorm 84">
                  <a:extLst>
                    <a:ext uri="{FF2B5EF4-FFF2-40B4-BE49-F238E27FC236}">
                      <a16:creationId xmlns:a16="http://schemas.microsoft.com/office/drawing/2014/main" id="{1E8D590B-1963-4BD0-B84F-CFA7CCA2480B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32" name="Groep 431">
              <a:extLst>
                <a:ext uri="{FF2B5EF4-FFF2-40B4-BE49-F238E27FC236}">
                  <a16:creationId xmlns:a16="http://schemas.microsoft.com/office/drawing/2014/main" id="{40FC60DD-2D35-442F-9D91-E111394CEC1A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436" name="Rechthoek 435">
                <a:extLst>
                  <a:ext uri="{FF2B5EF4-FFF2-40B4-BE49-F238E27FC236}">
                    <a16:creationId xmlns:a16="http://schemas.microsoft.com/office/drawing/2014/main" id="{28FD02F9-A7C9-4B45-AEE0-F2F86F5603D1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37" name="Rechthoek 436">
                <a:extLst>
                  <a:ext uri="{FF2B5EF4-FFF2-40B4-BE49-F238E27FC236}">
                    <a16:creationId xmlns:a16="http://schemas.microsoft.com/office/drawing/2014/main" id="{82D67691-0EF9-428D-86A3-2A0AD9315B7A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438" name="Gelijkbenige driehoek 437">
                <a:extLst>
                  <a:ext uri="{FF2B5EF4-FFF2-40B4-BE49-F238E27FC236}">
                    <a16:creationId xmlns:a16="http://schemas.microsoft.com/office/drawing/2014/main" id="{C0366247-5726-43AD-AC4F-3E3531C2B673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39" name="Afgeronde rechthoek 50">
                <a:extLst>
                  <a:ext uri="{FF2B5EF4-FFF2-40B4-BE49-F238E27FC236}">
                    <a16:creationId xmlns:a16="http://schemas.microsoft.com/office/drawing/2014/main" id="{43EDE28E-635A-4BEC-B580-C78C3610324A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440" name="Groep 439">
                <a:extLst>
                  <a:ext uri="{FF2B5EF4-FFF2-40B4-BE49-F238E27FC236}">
                    <a16:creationId xmlns:a16="http://schemas.microsoft.com/office/drawing/2014/main" id="{3B59111B-1B4B-47BA-A835-48A038F9ADAC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457" name="Rechthoek 962">
                  <a:extLst>
                    <a:ext uri="{FF2B5EF4-FFF2-40B4-BE49-F238E27FC236}">
                      <a16:creationId xmlns:a16="http://schemas.microsoft.com/office/drawing/2014/main" id="{476E62C8-D443-42EB-B3D4-CEC66D303E96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458" name="Groep 457">
                  <a:extLst>
                    <a:ext uri="{FF2B5EF4-FFF2-40B4-BE49-F238E27FC236}">
                      <a16:creationId xmlns:a16="http://schemas.microsoft.com/office/drawing/2014/main" id="{F9E9C393-2AD7-480E-B5C5-5EF5B4CAB180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459" name="Group 879">
                    <a:extLst>
                      <a:ext uri="{FF2B5EF4-FFF2-40B4-BE49-F238E27FC236}">
                        <a16:creationId xmlns:a16="http://schemas.microsoft.com/office/drawing/2014/main" id="{DC412EB4-330B-4BC1-B48A-188D3A3D4B5C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461" name="Freeform 886">
                      <a:extLst>
                        <a:ext uri="{FF2B5EF4-FFF2-40B4-BE49-F238E27FC236}">
                          <a16:creationId xmlns:a16="http://schemas.microsoft.com/office/drawing/2014/main" id="{A21BD19D-FA33-4F50-AE0B-04DA2F02EFDB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2" name="Rectangle 880">
                      <a:extLst>
                        <a:ext uri="{FF2B5EF4-FFF2-40B4-BE49-F238E27FC236}">
                          <a16:creationId xmlns:a16="http://schemas.microsoft.com/office/drawing/2014/main" id="{1D40E227-6945-48D3-83CC-A8E0E461943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3" name="Rectangle 881">
                      <a:extLst>
                        <a:ext uri="{FF2B5EF4-FFF2-40B4-BE49-F238E27FC236}">
                          <a16:creationId xmlns:a16="http://schemas.microsoft.com/office/drawing/2014/main" id="{2F18DDA6-437E-4F67-A841-BDF4DB4EFE70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4" name="Freeform 882">
                      <a:extLst>
                        <a:ext uri="{FF2B5EF4-FFF2-40B4-BE49-F238E27FC236}">
                          <a16:creationId xmlns:a16="http://schemas.microsoft.com/office/drawing/2014/main" id="{189D2BFC-78D0-407F-9B8D-615C4C8D7DF0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5" name="Freeform 883">
                      <a:extLst>
                        <a:ext uri="{FF2B5EF4-FFF2-40B4-BE49-F238E27FC236}">
                          <a16:creationId xmlns:a16="http://schemas.microsoft.com/office/drawing/2014/main" id="{295F1617-C0F1-4B1A-9223-8349222FEA4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6" name="Freeform 884">
                      <a:extLst>
                        <a:ext uri="{FF2B5EF4-FFF2-40B4-BE49-F238E27FC236}">
                          <a16:creationId xmlns:a16="http://schemas.microsoft.com/office/drawing/2014/main" id="{26347FD0-F354-4D76-B253-502AC3DB34F0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7" name="Rectangle 885">
                      <a:extLst>
                        <a:ext uri="{FF2B5EF4-FFF2-40B4-BE49-F238E27FC236}">
                          <a16:creationId xmlns:a16="http://schemas.microsoft.com/office/drawing/2014/main" id="{2C8586B1-7BB6-49B2-B64A-74866E5C5B7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8" name="Rectangle 887">
                      <a:extLst>
                        <a:ext uri="{FF2B5EF4-FFF2-40B4-BE49-F238E27FC236}">
                          <a16:creationId xmlns:a16="http://schemas.microsoft.com/office/drawing/2014/main" id="{B15B626E-7EF8-45A3-BE56-05E33182DBE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9" name="Freeform 888">
                      <a:extLst>
                        <a:ext uri="{FF2B5EF4-FFF2-40B4-BE49-F238E27FC236}">
                          <a16:creationId xmlns:a16="http://schemas.microsoft.com/office/drawing/2014/main" id="{B1CF487E-2B2A-4228-8A43-BD0F002DF90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460" name="Vrije vorm 71">
                    <a:extLst>
                      <a:ext uri="{FF2B5EF4-FFF2-40B4-BE49-F238E27FC236}">
                        <a16:creationId xmlns:a16="http://schemas.microsoft.com/office/drawing/2014/main" id="{B182B0C1-7E7E-4AF9-8147-0A24733C45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441" name="Groep 440">
                <a:extLst>
                  <a:ext uri="{FF2B5EF4-FFF2-40B4-BE49-F238E27FC236}">
                    <a16:creationId xmlns:a16="http://schemas.microsoft.com/office/drawing/2014/main" id="{8FE6EBE8-899F-40A5-AC58-C01C360E9613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447" name="Rectangle 6">
                  <a:extLst>
                    <a:ext uri="{FF2B5EF4-FFF2-40B4-BE49-F238E27FC236}">
                      <a16:creationId xmlns:a16="http://schemas.microsoft.com/office/drawing/2014/main" id="{CA35525C-792D-44E2-8AAB-3E8D69ADD89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8" name="Rectangle 15">
                  <a:extLst>
                    <a:ext uri="{FF2B5EF4-FFF2-40B4-BE49-F238E27FC236}">
                      <a16:creationId xmlns:a16="http://schemas.microsoft.com/office/drawing/2014/main" id="{A87AA3E7-E608-46E9-A2CC-D458C506A5E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9" name="Freeform 14">
                  <a:extLst>
                    <a:ext uri="{FF2B5EF4-FFF2-40B4-BE49-F238E27FC236}">
                      <a16:creationId xmlns:a16="http://schemas.microsoft.com/office/drawing/2014/main" id="{4AC98EA0-FF08-45A0-8DB4-E3751A3457F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450" name="Rechte verbindingslijn 449">
                  <a:extLst>
                    <a:ext uri="{FF2B5EF4-FFF2-40B4-BE49-F238E27FC236}">
                      <a16:creationId xmlns:a16="http://schemas.microsoft.com/office/drawing/2014/main" id="{5E58A60A-419C-4B67-8865-9ACDDD72FC24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Rechte verbindingslijn 450">
                  <a:extLst>
                    <a:ext uri="{FF2B5EF4-FFF2-40B4-BE49-F238E27FC236}">
                      <a16:creationId xmlns:a16="http://schemas.microsoft.com/office/drawing/2014/main" id="{4E4D1F5F-0A9C-4B98-A7B6-B63DE7FD7B94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Rechte verbindingslijn 451">
                  <a:extLst>
                    <a:ext uri="{FF2B5EF4-FFF2-40B4-BE49-F238E27FC236}">
                      <a16:creationId xmlns:a16="http://schemas.microsoft.com/office/drawing/2014/main" id="{E74096A4-388E-48E3-816D-2CE2E2FC3D2C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Rechte verbindingslijn 452">
                  <a:extLst>
                    <a:ext uri="{FF2B5EF4-FFF2-40B4-BE49-F238E27FC236}">
                      <a16:creationId xmlns:a16="http://schemas.microsoft.com/office/drawing/2014/main" id="{60A14ABB-9063-4851-8432-C8E6999A6A07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Rechte verbindingslijn 453">
                  <a:extLst>
                    <a:ext uri="{FF2B5EF4-FFF2-40B4-BE49-F238E27FC236}">
                      <a16:creationId xmlns:a16="http://schemas.microsoft.com/office/drawing/2014/main" id="{7EF3F168-0746-492C-A1B8-CA79DEC91498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Rechte verbindingslijn 454">
                  <a:extLst>
                    <a:ext uri="{FF2B5EF4-FFF2-40B4-BE49-F238E27FC236}">
                      <a16:creationId xmlns:a16="http://schemas.microsoft.com/office/drawing/2014/main" id="{C536BA8F-9D9B-483A-8484-2F22DDD7F256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6" name="Rectangle 13">
                  <a:extLst>
                    <a:ext uri="{FF2B5EF4-FFF2-40B4-BE49-F238E27FC236}">
                      <a16:creationId xmlns:a16="http://schemas.microsoft.com/office/drawing/2014/main" id="{4B2AB153-A87F-4867-83CE-636B576544F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42" name="Groep 441">
                <a:extLst>
                  <a:ext uri="{FF2B5EF4-FFF2-40B4-BE49-F238E27FC236}">
                    <a16:creationId xmlns:a16="http://schemas.microsoft.com/office/drawing/2014/main" id="{C070FA77-0AD2-4264-9011-955181CCC88F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443" name="Rechthoek 442">
                  <a:extLst>
                    <a:ext uri="{FF2B5EF4-FFF2-40B4-BE49-F238E27FC236}">
                      <a16:creationId xmlns:a16="http://schemas.microsoft.com/office/drawing/2014/main" id="{7D7A31CF-04B3-45BB-90A7-CF101C4ED5AB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444" name="Groep 443">
                  <a:extLst>
                    <a:ext uri="{FF2B5EF4-FFF2-40B4-BE49-F238E27FC236}">
                      <a16:creationId xmlns:a16="http://schemas.microsoft.com/office/drawing/2014/main" id="{3FC23015-09CB-4B29-8FF8-DE1FA7A34CDE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445" name="Parallellogram 444">
                    <a:extLst>
                      <a:ext uri="{FF2B5EF4-FFF2-40B4-BE49-F238E27FC236}">
                        <a16:creationId xmlns:a16="http://schemas.microsoft.com/office/drawing/2014/main" id="{2302BFD1-9C87-4B0D-9052-16E83FCDA65D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46" name="Parallellogram 445">
                    <a:extLst>
                      <a:ext uri="{FF2B5EF4-FFF2-40B4-BE49-F238E27FC236}">
                        <a16:creationId xmlns:a16="http://schemas.microsoft.com/office/drawing/2014/main" id="{2F0E5B0B-3D61-4B93-BBAD-CF197D10FEF8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433" name="Tekstvak 33">
              <a:extLst>
                <a:ext uri="{FF2B5EF4-FFF2-40B4-BE49-F238E27FC236}">
                  <a16:creationId xmlns:a16="http://schemas.microsoft.com/office/drawing/2014/main" id="{0A6BB392-9AA0-40BC-955B-A2B276B1AF08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sz="140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sz="1400" b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434" name="Rechthoek 433">
              <a:extLst>
                <a:ext uri="{FF2B5EF4-FFF2-40B4-BE49-F238E27FC236}">
                  <a16:creationId xmlns:a16="http://schemas.microsoft.com/office/drawing/2014/main" id="{6AA6B813-7FF3-411F-9CC6-9DB4C8CF43F8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435" name="Picture 3">
              <a:extLst>
                <a:ext uri="{FF2B5EF4-FFF2-40B4-BE49-F238E27FC236}">
                  <a16:creationId xmlns:a16="http://schemas.microsoft.com/office/drawing/2014/main" id="{2CD52BB4-4B60-4EF5-B494-367A88DD5D2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98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Objec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4648428" y="1420100"/>
            <a:ext cx="7543573" cy="45592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464" y="1420101"/>
            <a:ext cx="4166500" cy="4554245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5BEA-6791-4E8B-9CD0-17B2854223CC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5032528" y="1641026"/>
            <a:ext cx="6765909" cy="3599714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Links + Object (L)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4648428" y="5470354"/>
            <a:ext cx="7543573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218" name="Groep 217">
            <a:extLst>
              <a:ext uri="{FF2B5EF4-FFF2-40B4-BE49-F238E27FC236}">
                <a16:creationId xmlns:a16="http://schemas.microsoft.com/office/drawing/2014/main" id="{97E11D0D-E9C7-4C4C-A55F-14C18DD7F96D}"/>
              </a:ext>
            </a:extLst>
          </p:cNvPr>
          <p:cNvGrpSpPr/>
          <p:nvPr userDrawn="1"/>
        </p:nvGrpSpPr>
        <p:grpSpPr>
          <a:xfrm>
            <a:off x="12360652" y="-26002"/>
            <a:ext cx="3064014" cy="6864697"/>
            <a:chOff x="12363871" y="-26002"/>
            <a:chExt cx="3064812" cy="6864697"/>
          </a:xfrm>
        </p:grpSpPr>
        <p:sp>
          <p:nvSpPr>
            <p:cNvPr id="219" name="Tekstvak 33">
              <a:extLst>
                <a:ext uri="{FF2B5EF4-FFF2-40B4-BE49-F238E27FC236}">
                  <a16:creationId xmlns:a16="http://schemas.microsoft.com/office/drawing/2014/main" id="{263E9076-506C-454D-99F3-914C80C79958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220" name="Tekstvak 33">
              <a:extLst>
                <a:ext uri="{FF2B5EF4-FFF2-40B4-BE49-F238E27FC236}">
                  <a16:creationId xmlns:a16="http://schemas.microsoft.com/office/drawing/2014/main" id="{419A7BE6-C752-4BDE-8B4C-977A5EFB89F3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84E38988-CDBD-484E-A3E5-868937936C37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3387A49E-11FE-4155-BB41-01786191D779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23" name="Picture 3">
              <a:extLst>
                <a:ext uri="{FF2B5EF4-FFF2-40B4-BE49-F238E27FC236}">
                  <a16:creationId xmlns:a16="http://schemas.microsoft.com/office/drawing/2014/main" id="{20AF010D-7203-4F58-A27C-4B939C7A567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4" name="Picture 3">
              <a:extLst>
                <a:ext uri="{FF2B5EF4-FFF2-40B4-BE49-F238E27FC236}">
                  <a16:creationId xmlns:a16="http://schemas.microsoft.com/office/drawing/2014/main" id="{CE8CCD2C-72B4-4AFF-8B47-06BFE3B7702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5" name="Tekstvak 224">
              <a:extLst>
                <a:ext uri="{FF2B5EF4-FFF2-40B4-BE49-F238E27FC236}">
                  <a16:creationId xmlns:a16="http://schemas.microsoft.com/office/drawing/2014/main" id="{889DED71-F021-4AD8-AB51-ACC1EB48130A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83852F0A-F212-43F4-B3C3-65142055233F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27" name="Rechte verbindingslijn 226">
              <a:extLst>
                <a:ext uri="{FF2B5EF4-FFF2-40B4-BE49-F238E27FC236}">
                  <a16:creationId xmlns:a16="http://schemas.microsoft.com/office/drawing/2014/main" id="{2472FE77-9539-418F-9023-69F00F891F01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57DBE7ED-A8BA-4131-922B-080B6D33CF64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chte verbindingslijn 228">
              <a:extLst>
                <a:ext uri="{FF2B5EF4-FFF2-40B4-BE49-F238E27FC236}">
                  <a16:creationId xmlns:a16="http://schemas.microsoft.com/office/drawing/2014/main" id="{6B1F9243-A268-4366-9E86-C03F45427DD0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Rechte verbindingslijn 229">
              <a:extLst>
                <a:ext uri="{FF2B5EF4-FFF2-40B4-BE49-F238E27FC236}">
                  <a16:creationId xmlns:a16="http://schemas.microsoft.com/office/drawing/2014/main" id="{65ABF3C5-EF10-48CA-83F4-C72FAA5E0072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650E6688-92BA-4917-8F35-3DFEAB2FCFBA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724B2CDC-11C7-4A13-A968-711AA024049C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271" name="Rechthoek 962">
                <a:extLst>
                  <a:ext uri="{FF2B5EF4-FFF2-40B4-BE49-F238E27FC236}">
                    <a16:creationId xmlns:a16="http://schemas.microsoft.com/office/drawing/2014/main" id="{71EA64D4-A1BB-4005-9321-5023851C69D5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72" name="Groep 271">
                <a:extLst>
                  <a:ext uri="{FF2B5EF4-FFF2-40B4-BE49-F238E27FC236}">
                    <a16:creationId xmlns:a16="http://schemas.microsoft.com/office/drawing/2014/main" id="{00DAF6DE-E862-4E42-9D5B-87DA9C732FE5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273" name="Group 879">
                  <a:extLst>
                    <a:ext uri="{FF2B5EF4-FFF2-40B4-BE49-F238E27FC236}">
                      <a16:creationId xmlns:a16="http://schemas.microsoft.com/office/drawing/2014/main" id="{F358F29C-0964-4F04-B3D1-06D5222C988F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275" name="Freeform 886">
                    <a:extLst>
                      <a:ext uri="{FF2B5EF4-FFF2-40B4-BE49-F238E27FC236}">
                        <a16:creationId xmlns:a16="http://schemas.microsoft.com/office/drawing/2014/main" id="{FAC62089-66F0-49E6-BCB2-957389B0F37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6" name="Rectangle 880">
                    <a:extLst>
                      <a:ext uri="{FF2B5EF4-FFF2-40B4-BE49-F238E27FC236}">
                        <a16:creationId xmlns:a16="http://schemas.microsoft.com/office/drawing/2014/main" id="{B1302115-9794-4AC7-AC7C-B853E005140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7" name="Rectangle 881">
                    <a:extLst>
                      <a:ext uri="{FF2B5EF4-FFF2-40B4-BE49-F238E27FC236}">
                        <a16:creationId xmlns:a16="http://schemas.microsoft.com/office/drawing/2014/main" id="{E83CA69A-C1DA-4F29-B7E9-4D130907C27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8" name="Freeform 882">
                    <a:extLst>
                      <a:ext uri="{FF2B5EF4-FFF2-40B4-BE49-F238E27FC236}">
                        <a16:creationId xmlns:a16="http://schemas.microsoft.com/office/drawing/2014/main" id="{733D4769-422D-45E4-966A-209E93EA713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9" name="Freeform 883">
                    <a:extLst>
                      <a:ext uri="{FF2B5EF4-FFF2-40B4-BE49-F238E27FC236}">
                        <a16:creationId xmlns:a16="http://schemas.microsoft.com/office/drawing/2014/main" id="{D385F4EE-24AE-4131-813B-D34DDA3E7EE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0" name="Freeform 884">
                    <a:extLst>
                      <a:ext uri="{FF2B5EF4-FFF2-40B4-BE49-F238E27FC236}">
                        <a16:creationId xmlns:a16="http://schemas.microsoft.com/office/drawing/2014/main" id="{0F73E760-C386-49B4-A2FF-E60EE35AE69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1" name="Rectangle 885">
                    <a:extLst>
                      <a:ext uri="{FF2B5EF4-FFF2-40B4-BE49-F238E27FC236}">
                        <a16:creationId xmlns:a16="http://schemas.microsoft.com/office/drawing/2014/main" id="{DAA22AB1-F907-4850-A3CE-69B02454E1F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2" name="Rectangle 887">
                    <a:extLst>
                      <a:ext uri="{FF2B5EF4-FFF2-40B4-BE49-F238E27FC236}">
                        <a16:creationId xmlns:a16="http://schemas.microsoft.com/office/drawing/2014/main" id="{AB9C0B4E-4F1A-4E88-9519-9CDD874B7A2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3" name="Freeform 888">
                    <a:extLst>
                      <a:ext uri="{FF2B5EF4-FFF2-40B4-BE49-F238E27FC236}">
                        <a16:creationId xmlns:a16="http://schemas.microsoft.com/office/drawing/2014/main" id="{61C66A99-922C-4621-A101-F9E5E4D53F8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74" name="Vrije vorm 84">
                  <a:extLst>
                    <a:ext uri="{FF2B5EF4-FFF2-40B4-BE49-F238E27FC236}">
                      <a16:creationId xmlns:a16="http://schemas.microsoft.com/office/drawing/2014/main" id="{67521E0C-D5AA-468D-B1C8-F75D0FEC2481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33" name="Groep 232">
              <a:extLst>
                <a:ext uri="{FF2B5EF4-FFF2-40B4-BE49-F238E27FC236}">
                  <a16:creationId xmlns:a16="http://schemas.microsoft.com/office/drawing/2014/main" id="{6819DB28-9774-4975-910B-872E40FD2DBE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849F766B-D5ED-4A77-8966-464BF55A55ED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357C5496-0114-43F1-A22C-5C44ABB6C069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6A805A7B-0E69-46AA-86ED-D46A7CDD3AB4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40" name="Afgeronde rechthoek 50">
                <a:extLst>
                  <a:ext uri="{FF2B5EF4-FFF2-40B4-BE49-F238E27FC236}">
                    <a16:creationId xmlns:a16="http://schemas.microsoft.com/office/drawing/2014/main" id="{B6552A11-5874-4569-9B18-99C2189306F6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81C22999-E0C9-42B6-807A-AE74EAA6857A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258" name="Rechthoek 962">
                  <a:extLst>
                    <a:ext uri="{FF2B5EF4-FFF2-40B4-BE49-F238E27FC236}">
                      <a16:creationId xmlns:a16="http://schemas.microsoft.com/office/drawing/2014/main" id="{AF7F79F8-514D-4191-B400-2B123CFE9338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59" name="Groep 258">
                  <a:extLst>
                    <a:ext uri="{FF2B5EF4-FFF2-40B4-BE49-F238E27FC236}">
                      <a16:creationId xmlns:a16="http://schemas.microsoft.com/office/drawing/2014/main" id="{883B87BF-571A-499B-94FC-03364D0B92B5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260" name="Group 879">
                    <a:extLst>
                      <a:ext uri="{FF2B5EF4-FFF2-40B4-BE49-F238E27FC236}">
                        <a16:creationId xmlns:a16="http://schemas.microsoft.com/office/drawing/2014/main" id="{39841F39-2660-4C9B-AECA-51019FA28049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262" name="Freeform 886">
                      <a:extLst>
                        <a:ext uri="{FF2B5EF4-FFF2-40B4-BE49-F238E27FC236}">
                          <a16:creationId xmlns:a16="http://schemas.microsoft.com/office/drawing/2014/main" id="{F87260E2-415A-4E82-8DDD-A8F1F7315DB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3" name="Rectangle 880">
                      <a:extLst>
                        <a:ext uri="{FF2B5EF4-FFF2-40B4-BE49-F238E27FC236}">
                          <a16:creationId xmlns:a16="http://schemas.microsoft.com/office/drawing/2014/main" id="{27B028E9-B1BC-4269-8753-7BDD94F06A7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4" name="Rectangle 881">
                      <a:extLst>
                        <a:ext uri="{FF2B5EF4-FFF2-40B4-BE49-F238E27FC236}">
                          <a16:creationId xmlns:a16="http://schemas.microsoft.com/office/drawing/2014/main" id="{8F2A8AEF-64AA-4BA6-AA47-C6E1D89D3482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5" name="Freeform 882">
                      <a:extLst>
                        <a:ext uri="{FF2B5EF4-FFF2-40B4-BE49-F238E27FC236}">
                          <a16:creationId xmlns:a16="http://schemas.microsoft.com/office/drawing/2014/main" id="{A9318B37-C963-4CBD-8513-2C4F6A604D99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6" name="Freeform 883">
                      <a:extLst>
                        <a:ext uri="{FF2B5EF4-FFF2-40B4-BE49-F238E27FC236}">
                          <a16:creationId xmlns:a16="http://schemas.microsoft.com/office/drawing/2014/main" id="{BE877316-8DB3-46D8-A50F-C5CD6885352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7" name="Freeform 884">
                      <a:extLst>
                        <a:ext uri="{FF2B5EF4-FFF2-40B4-BE49-F238E27FC236}">
                          <a16:creationId xmlns:a16="http://schemas.microsoft.com/office/drawing/2014/main" id="{D624343E-AF62-4EE8-9F63-8D619ADB716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8" name="Rectangle 885">
                      <a:extLst>
                        <a:ext uri="{FF2B5EF4-FFF2-40B4-BE49-F238E27FC236}">
                          <a16:creationId xmlns:a16="http://schemas.microsoft.com/office/drawing/2014/main" id="{F539F4A2-99CB-469C-986D-9F773CF7711D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9" name="Rectangle 887">
                      <a:extLst>
                        <a:ext uri="{FF2B5EF4-FFF2-40B4-BE49-F238E27FC236}">
                          <a16:creationId xmlns:a16="http://schemas.microsoft.com/office/drawing/2014/main" id="{BCA569D8-6974-4FC3-A0E6-88CBD8EFFBA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70" name="Freeform 888">
                      <a:extLst>
                        <a:ext uri="{FF2B5EF4-FFF2-40B4-BE49-F238E27FC236}">
                          <a16:creationId xmlns:a16="http://schemas.microsoft.com/office/drawing/2014/main" id="{BFDEFF38-09AB-442F-8E37-9AC73B2858F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261" name="Vrije vorm 71">
                    <a:extLst>
                      <a:ext uri="{FF2B5EF4-FFF2-40B4-BE49-F238E27FC236}">
                        <a16:creationId xmlns:a16="http://schemas.microsoft.com/office/drawing/2014/main" id="{66A0CA1C-398D-4E3D-B43D-093163B3F5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8493ACD2-511B-4770-B930-F5BE4868DB24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248" name="Rectangle 6">
                  <a:extLst>
                    <a:ext uri="{FF2B5EF4-FFF2-40B4-BE49-F238E27FC236}">
                      <a16:creationId xmlns:a16="http://schemas.microsoft.com/office/drawing/2014/main" id="{4404ADD4-D834-4232-833D-D99837A9BD3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49" name="Rectangle 15">
                  <a:extLst>
                    <a:ext uri="{FF2B5EF4-FFF2-40B4-BE49-F238E27FC236}">
                      <a16:creationId xmlns:a16="http://schemas.microsoft.com/office/drawing/2014/main" id="{65863C32-8108-41DA-A8F1-0990F4C0FD3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0" name="Freeform 14">
                  <a:extLst>
                    <a:ext uri="{FF2B5EF4-FFF2-40B4-BE49-F238E27FC236}">
                      <a16:creationId xmlns:a16="http://schemas.microsoft.com/office/drawing/2014/main" id="{6C0752F6-610C-44EA-AFBB-51A9DB98E49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251" name="Rechte verbindingslijn 250">
                  <a:extLst>
                    <a:ext uri="{FF2B5EF4-FFF2-40B4-BE49-F238E27FC236}">
                      <a16:creationId xmlns:a16="http://schemas.microsoft.com/office/drawing/2014/main" id="{0AD4A78F-F319-4C74-B6EA-C59B4FAD6781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Rechte verbindingslijn 251">
                  <a:extLst>
                    <a:ext uri="{FF2B5EF4-FFF2-40B4-BE49-F238E27FC236}">
                      <a16:creationId xmlns:a16="http://schemas.microsoft.com/office/drawing/2014/main" id="{8515D2EE-CC38-4A5B-976B-A975463C4378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Rechte verbindingslijn 252">
                  <a:extLst>
                    <a:ext uri="{FF2B5EF4-FFF2-40B4-BE49-F238E27FC236}">
                      <a16:creationId xmlns:a16="http://schemas.microsoft.com/office/drawing/2014/main" id="{2529B67A-BAD6-46C2-A587-FA13DB44C22D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Rechte verbindingslijn 253">
                  <a:extLst>
                    <a:ext uri="{FF2B5EF4-FFF2-40B4-BE49-F238E27FC236}">
                      <a16:creationId xmlns:a16="http://schemas.microsoft.com/office/drawing/2014/main" id="{1413967A-86C5-46B4-BADC-2671CAF79C15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Rechte verbindingslijn 254">
                  <a:extLst>
                    <a:ext uri="{FF2B5EF4-FFF2-40B4-BE49-F238E27FC236}">
                      <a16:creationId xmlns:a16="http://schemas.microsoft.com/office/drawing/2014/main" id="{C4E4373B-E324-40EF-9683-A62A7168432F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Rechte verbindingslijn 255">
                  <a:extLst>
                    <a:ext uri="{FF2B5EF4-FFF2-40B4-BE49-F238E27FC236}">
                      <a16:creationId xmlns:a16="http://schemas.microsoft.com/office/drawing/2014/main" id="{C5F955D2-8CDA-4786-97EC-BBCD1D2CE944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" name="Rectangle 13">
                  <a:extLst>
                    <a:ext uri="{FF2B5EF4-FFF2-40B4-BE49-F238E27FC236}">
                      <a16:creationId xmlns:a16="http://schemas.microsoft.com/office/drawing/2014/main" id="{5A06D9EF-B1EA-41AB-ACC1-CC40EF09A31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B3A19BEE-2381-423F-8242-40F3CE321AF3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8F746931-53A6-4205-97E4-AF5256C9DC0C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41BAD178-BEBC-4B18-B2E7-ED972EFF85C4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246" name="Parallellogram 245">
                    <a:extLst>
                      <a:ext uri="{FF2B5EF4-FFF2-40B4-BE49-F238E27FC236}">
                        <a16:creationId xmlns:a16="http://schemas.microsoft.com/office/drawing/2014/main" id="{57D56FDE-84AA-4363-9771-EC200749B227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47" name="Parallellogram 246">
                    <a:extLst>
                      <a:ext uri="{FF2B5EF4-FFF2-40B4-BE49-F238E27FC236}">
                        <a16:creationId xmlns:a16="http://schemas.microsoft.com/office/drawing/2014/main" id="{9118CEDC-46D1-45EC-81C9-ED4693A67650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234" name="Tekstvak 33">
              <a:extLst>
                <a:ext uri="{FF2B5EF4-FFF2-40B4-BE49-F238E27FC236}">
                  <a16:creationId xmlns:a16="http://schemas.microsoft.com/office/drawing/2014/main" id="{60937FC8-50C8-47EB-A47F-42A598854EBA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sz="140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sz="1400" b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C9379AD7-BC64-4A2A-AE40-BEA76535A169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236" name="Picture 3">
              <a:extLst>
                <a:ext uri="{FF2B5EF4-FFF2-40B4-BE49-F238E27FC236}">
                  <a16:creationId xmlns:a16="http://schemas.microsoft.com/office/drawing/2014/main" id="{9A1DE6E1-00F8-4E8F-8B8F-098C6E0635E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3" name="Groep 352">
            <a:extLst>
              <a:ext uri="{FF2B5EF4-FFF2-40B4-BE49-F238E27FC236}">
                <a16:creationId xmlns:a16="http://schemas.microsoft.com/office/drawing/2014/main" id="{EA8E4455-A23B-4953-B009-3BF97297453E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354" name="Rechthoek 353">
              <a:extLst>
                <a:ext uri="{FF2B5EF4-FFF2-40B4-BE49-F238E27FC236}">
                  <a16:creationId xmlns:a16="http://schemas.microsoft.com/office/drawing/2014/main" id="{9CBDF756-EE5E-47B4-9597-77DD04743365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355" name="Textfield placeholder">
              <a:extLst>
                <a:ext uri="{FF2B5EF4-FFF2-40B4-BE49-F238E27FC236}">
                  <a16:creationId xmlns:a16="http://schemas.microsoft.com/office/drawing/2014/main" id="{F7A6FF74-49B4-47B7-87BB-750003B98F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356" name="Ovaal 355">
              <a:extLst>
                <a:ext uri="{FF2B5EF4-FFF2-40B4-BE49-F238E27FC236}">
                  <a16:creationId xmlns:a16="http://schemas.microsoft.com/office/drawing/2014/main" id="{88CDCE2C-A6C9-42C8-8F9A-0F9DA5692BF4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357" name="Ovaal 356">
              <a:extLst>
                <a:ext uri="{FF2B5EF4-FFF2-40B4-BE49-F238E27FC236}">
                  <a16:creationId xmlns:a16="http://schemas.microsoft.com/office/drawing/2014/main" id="{80CEEE5F-C420-46BC-9DAC-29810ACADE4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358" name="Ovaal 357">
              <a:extLst>
                <a:ext uri="{FF2B5EF4-FFF2-40B4-BE49-F238E27FC236}">
                  <a16:creationId xmlns:a16="http://schemas.microsoft.com/office/drawing/2014/main" id="{909683DC-F541-484D-88A6-B891902003E7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359" name="Ovaal 358">
              <a:extLst>
                <a:ext uri="{FF2B5EF4-FFF2-40B4-BE49-F238E27FC236}">
                  <a16:creationId xmlns:a16="http://schemas.microsoft.com/office/drawing/2014/main" id="{284C1ABF-2CB5-4098-AE5E-34A3D209A48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360" name="Textfield placeholder">
              <a:extLst>
                <a:ext uri="{FF2B5EF4-FFF2-40B4-BE49-F238E27FC236}">
                  <a16:creationId xmlns:a16="http://schemas.microsoft.com/office/drawing/2014/main" id="{41E81EA0-932C-400B-A815-55C6AA2EB83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361" name="Textfield placeholder">
              <a:extLst>
                <a:ext uri="{FF2B5EF4-FFF2-40B4-BE49-F238E27FC236}">
                  <a16:creationId xmlns:a16="http://schemas.microsoft.com/office/drawing/2014/main" id="{BC33423E-2DB6-40B6-A813-DBE8BB5FCD0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62" name="Textfield placeholder">
              <a:extLst>
                <a:ext uri="{FF2B5EF4-FFF2-40B4-BE49-F238E27FC236}">
                  <a16:creationId xmlns:a16="http://schemas.microsoft.com/office/drawing/2014/main" id="{2E0DB3BE-6BAC-4BF0-9E6E-26679A859D6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363" name="Rechte verbindingslijn 362">
              <a:extLst>
                <a:ext uri="{FF2B5EF4-FFF2-40B4-BE49-F238E27FC236}">
                  <a16:creationId xmlns:a16="http://schemas.microsoft.com/office/drawing/2014/main" id="{0841A44D-A83A-45EB-8023-B5F646E60760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Rechte verbindingslijn 363">
              <a:extLst>
                <a:ext uri="{FF2B5EF4-FFF2-40B4-BE49-F238E27FC236}">
                  <a16:creationId xmlns:a16="http://schemas.microsoft.com/office/drawing/2014/main" id="{5BDCFBFA-2555-48A0-825D-680716DF2705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Rechte verbindingslijn 364">
              <a:extLst>
                <a:ext uri="{FF2B5EF4-FFF2-40B4-BE49-F238E27FC236}">
                  <a16:creationId xmlns:a16="http://schemas.microsoft.com/office/drawing/2014/main" id="{FB1CD350-F3E1-4E8B-A216-ECF888DFCCFE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6" name="Picture 3">
              <a:extLst>
                <a:ext uri="{FF2B5EF4-FFF2-40B4-BE49-F238E27FC236}">
                  <a16:creationId xmlns:a16="http://schemas.microsoft.com/office/drawing/2014/main" id="{229ED008-BF40-4A36-9B45-4B5E1AACC04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7" name="Picture 4">
              <a:extLst>
                <a:ext uri="{FF2B5EF4-FFF2-40B4-BE49-F238E27FC236}">
                  <a16:creationId xmlns:a16="http://schemas.microsoft.com/office/drawing/2014/main" id="{299F0989-F6B7-471F-B2F4-A711843F5EA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" name="Groep 367">
              <a:extLst>
                <a:ext uri="{FF2B5EF4-FFF2-40B4-BE49-F238E27FC236}">
                  <a16:creationId xmlns:a16="http://schemas.microsoft.com/office/drawing/2014/main" id="{773ACE66-ABC0-49A1-8901-2CC76D46318E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409" name="Afgeronde rechthoek 133">
                <a:extLst>
                  <a:ext uri="{FF2B5EF4-FFF2-40B4-BE49-F238E27FC236}">
                    <a16:creationId xmlns:a16="http://schemas.microsoft.com/office/drawing/2014/main" id="{EDA0B930-B85C-40E1-94FF-1982DC4722F5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410" name="Groep 409">
                <a:extLst>
                  <a:ext uri="{FF2B5EF4-FFF2-40B4-BE49-F238E27FC236}">
                    <a16:creationId xmlns:a16="http://schemas.microsoft.com/office/drawing/2014/main" id="{0FFFB783-A9A9-498E-87E8-2E636D046982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411" name="Rechthoek 410">
                  <a:extLst>
                    <a:ext uri="{FF2B5EF4-FFF2-40B4-BE49-F238E27FC236}">
                      <a16:creationId xmlns:a16="http://schemas.microsoft.com/office/drawing/2014/main" id="{44CEC08D-CF26-4121-A0BE-B50D5AEFC11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2" name="Rechthoek 411">
                  <a:extLst>
                    <a:ext uri="{FF2B5EF4-FFF2-40B4-BE49-F238E27FC236}">
                      <a16:creationId xmlns:a16="http://schemas.microsoft.com/office/drawing/2014/main" id="{F57160A0-531D-478D-BC13-619F90A9EAF2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3" name="Rechthoek 412">
                  <a:extLst>
                    <a:ext uri="{FF2B5EF4-FFF2-40B4-BE49-F238E27FC236}">
                      <a16:creationId xmlns:a16="http://schemas.microsoft.com/office/drawing/2014/main" id="{5E287355-2F07-476A-A993-79472D96FA60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4" name="Rechthoek 413">
                  <a:extLst>
                    <a:ext uri="{FF2B5EF4-FFF2-40B4-BE49-F238E27FC236}">
                      <a16:creationId xmlns:a16="http://schemas.microsoft.com/office/drawing/2014/main" id="{0F2F2B2C-423A-4734-88F7-8A943B2E4996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5" name="Rechthoek 414">
                  <a:extLst>
                    <a:ext uri="{FF2B5EF4-FFF2-40B4-BE49-F238E27FC236}">
                      <a16:creationId xmlns:a16="http://schemas.microsoft.com/office/drawing/2014/main" id="{9C7C1DB1-C6C2-4C91-BBD9-D8BDF9ADF0D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6" name="Rechthoek 415">
                  <a:extLst>
                    <a:ext uri="{FF2B5EF4-FFF2-40B4-BE49-F238E27FC236}">
                      <a16:creationId xmlns:a16="http://schemas.microsoft.com/office/drawing/2014/main" id="{9A9E1565-3D15-484E-B51E-6DA45CF19C49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7" name="Rechthoek 416">
                  <a:extLst>
                    <a:ext uri="{FF2B5EF4-FFF2-40B4-BE49-F238E27FC236}">
                      <a16:creationId xmlns:a16="http://schemas.microsoft.com/office/drawing/2014/main" id="{89A4C2F3-B20C-428D-BFF9-31B8C54D4CE6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8" name="Rechthoek 417">
                  <a:extLst>
                    <a:ext uri="{FF2B5EF4-FFF2-40B4-BE49-F238E27FC236}">
                      <a16:creationId xmlns:a16="http://schemas.microsoft.com/office/drawing/2014/main" id="{B73E23D3-EC1E-402A-A307-85E4CA2229DB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19" name="Rechthoek 418">
                  <a:extLst>
                    <a:ext uri="{FF2B5EF4-FFF2-40B4-BE49-F238E27FC236}">
                      <a16:creationId xmlns:a16="http://schemas.microsoft.com/office/drawing/2014/main" id="{83CA2BAC-E26D-4AC2-ABF1-56049FF3FBD3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20" name="Rechthoek 419">
                  <a:extLst>
                    <a:ext uri="{FF2B5EF4-FFF2-40B4-BE49-F238E27FC236}">
                      <a16:creationId xmlns:a16="http://schemas.microsoft.com/office/drawing/2014/main" id="{4D7195BD-ED2C-4C15-A105-346EFF2C0D4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21" name="Vrije vorm 145">
                  <a:extLst>
                    <a:ext uri="{FF2B5EF4-FFF2-40B4-BE49-F238E27FC236}">
                      <a16:creationId xmlns:a16="http://schemas.microsoft.com/office/drawing/2014/main" id="{7FC1152C-39C0-4D33-966E-04FEC0EC523B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369" name="Groep 368">
              <a:extLst>
                <a:ext uri="{FF2B5EF4-FFF2-40B4-BE49-F238E27FC236}">
                  <a16:creationId xmlns:a16="http://schemas.microsoft.com/office/drawing/2014/main" id="{045B0847-52E7-4876-B11C-93E9240F324B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96" name="Afgeronde rechthoek 120">
                <a:extLst>
                  <a:ext uri="{FF2B5EF4-FFF2-40B4-BE49-F238E27FC236}">
                    <a16:creationId xmlns:a16="http://schemas.microsoft.com/office/drawing/2014/main" id="{F11BA919-37E7-4220-9A3E-086EDB06281E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397" name="Groep 396">
                <a:extLst>
                  <a:ext uri="{FF2B5EF4-FFF2-40B4-BE49-F238E27FC236}">
                    <a16:creationId xmlns:a16="http://schemas.microsoft.com/office/drawing/2014/main" id="{32A7B9A8-750A-4A37-813A-CBF0B97B6360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98" name="Rechthoek 397">
                  <a:extLst>
                    <a:ext uri="{FF2B5EF4-FFF2-40B4-BE49-F238E27FC236}">
                      <a16:creationId xmlns:a16="http://schemas.microsoft.com/office/drawing/2014/main" id="{8A60E5BF-32FB-434F-B815-AF6FA6A3CFA0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99" name="Rechthoek 398">
                  <a:extLst>
                    <a:ext uri="{FF2B5EF4-FFF2-40B4-BE49-F238E27FC236}">
                      <a16:creationId xmlns:a16="http://schemas.microsoft.com/office/drawing/2014/main" id="{AC5ABE15-B31B-40D3-9035-034C453750B9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0" name="Rechthoek 399">
                  <a:extLst>
                    <a:ext uri="{FF2B5EF4-FFF2-40B4-BE49-F238E27FC236}">
                      <a16:creationId xmlns:a16="http://schemas.microsoft.com/office/drawing/2014/main" id="{6D39C1A4-CEE8-4FF7-8520-0303AFF7F7AE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1" name="Rechthoek 400">
                  <a:extLst>
                    <a:ext uri="{FF2B5EF4-FFF2-40B4-BE49-F238E27FC236}">
                      <a16:creationId xmlns:a16="http://schemas.microsoft.com/office/drawing/2014/main" id="{9FE59CCB-A8F0-488F-8F23-A8CB81452A49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2" name="Rechthoek 401">
                  <a:extLst>
                    <a:ext uri="{FF2B5EF4-FFF2-40B4-BE49-F238E27FC236}">
                      <a16:creationId xmlns:a16="http://schemas.microsoft.com/office/drawing/2014/main" id="{20CD5965-0AB7-46BA-8E1B-8ACA8C95D687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3" name="Rechthoek 402">
                  <a:extLst>
                    <a:ext uri="{FF2B5EF4-FFF2-40B4-BE49-F238E27FC236}">
                      <a16:creationId xmlns:a16="http://schemas.microsoft.com/office/drawing/2014/main" id="{7C2ABD1B-5BE6-4DA5-8AFF-96CF724A693C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4" name="Rechthoek 403">
                  <a:extLst>
                    <a:ext uri="{FF2B5EF4-FFF2-40B4-BE49-F238E27FC236}">
                      <a16:creationId xmlns:a16="http://schemas.microsoft.com/office/drawing/2014/main" id="{C97022AA-EC86-4A7E-91D0-2F6F8B3C08D0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5" name="Rechthoek 404">
                  <a:extLst>
                    <a:ext uri="{FF2B5EF4-FFF2-40B4-BE49-F238E27FC236}">
                      <a16:creationId xmlns:a16="http://schemas.microsoft.com/office/drawing/2014/main" id="{66E0F211-DD38-403A-A244-2B979F6151B7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6" name="Rechthoek 405">
                  <a:extLst>
                    <a:ext uri="{FF2B5EF4-FFF2-40B4-BE49-F238E27FC236}">
                      <a16:creationId xmlns:a16="http://schemas.microsoft.com/office/drawing/2014/main" id="{D6A8D191-08DC-4AB9-AD31-AEC4D1D7A3D7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7" name="Rechthoek 406">
                  <a:extLst>
                    <a:ext uri="{FF2B5EF4-FFF2-40B4-BE49-F238E27FC236}">
                      <a16:creationId xmlns:a16="http://schemas.microsoft.com/office/drawing/2014/main" id="{AEF4EAAA-A3C9-4711-B5F8-DAE83A80DE3A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408" name="Vrije vorm 132">
                  <a:extLst>
                    <a:ext uri="{FF2B5EF4-FFF2-40B4-BE49-F238E27FC236}">
                      <a16:creationId xmlns:a16="http://schemas.microsoft.com/office/drawing/2014/main" id="{B8B015CA-32BF-4D48-A59D-7CE63FFD77A4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370" name="Rechte verbindingslijn 369">
              <a:extLst>
                <a:ext uri="{FF2B5EF4-FFF2-40B4-BE49-F238E27FC236}">
                  <a16:creationId xmlns:a16="http://schemas.microsoft.com/office/drawing/2014/main" id="{45A9DB1D-9874-4475-9691-4EA2EFB1E8FF}"/>
                </a:ext>
              </a:extLst>
            </p:cNvPr>
            <p:cNvCxnSpPr>
              <a:stCxn id="372" idx="2"/>
              <a:endCxn id="396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Rechte verbindingslijn 370">
              <a:extLst>
                <a:ext uri="{FF2B5EF4-FFF2-40B4-BE49-F238E27FC236}">
                  <a16:creationId xmlns:a16="http://schemas.microsoft.com/office/drawing/2014/main" id="{5E3B643D-4DB9-482B-AC89-ABC131F9DFFA}"/>
                </a:ext>
              </a:extLst>
            </p:cNvPr>
            <p:cNvCxnSpPr>
              <a:stCxn id="373" idx="3"/>
              <a:endCxn id="409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Ovaal 371">
              <a:extLst>
                <a:ext uri="{FF2B5EF4-FFF2-40B4-BE49-F238E27FC236}">
                  <a16:creationId xmlns:a16="http://schemas.microsoft.com/office/drawing/2014/main" id="{4680229C-98FC-4A8F-9CDF-6540C276FB6E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373" name="Ovaal 372">
              <a:extLst>
                <a:ext uri="{FF2B5EF4-FFF2-40B4-BE49-F238E27FC236}">
                  <a16:creationId xmlns:a16="http://schemas.microsoft.com/office/drawing/2014/main" id="{80A4C1E9-F53A-4C8D-8AD6-AB6704B95113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374" name="Textfield placeholder">
              <a:extLst>
                <a:ext uri="{FF2B5EF4-FFF2-40B4-BE49-F238E27FC236}">
                  <a16:creationId xmlns:a16="http://schemas.microsoft.com/office/drawing/2014/main" id="{E2527995-D1EE-48C3-8C5F-6FFAC9D6FB2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75" name="Textfield placeholder">
              <a:extLst>
                <a:ext uri="{FF2B5EF4-FFF2-40B4-BE49-F238E27FC236}">
                  <a16:creationId xmlns:a16="http://schemas.microsoft.com/office/drawing/2014/main" id="{D251BBE3-2CD3-4B44-B066-5B6AC3262A7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76" name="Ovaal 375">
              <a:extLst>
                <a:ext uri="{FF2B5EF4-FFF2-40B4-BE49-F238E27FC236}">
                  <a16:creationId xmlns:a16="http://schemas.microsoft.com/office/drawing/2014/main" id="{49F8C75B-67A8-4EC6-A313-5E7971845167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77" name="Ovaal 376">
              <a:extLst>
                <a:ext uri="{FF2B5EF4-FFF2-40B4-BE49-F238E27FC236}">
                  <a16:creationId xmlns:a16="http://schemas.microsoft.com/office/drawing/2014/main" id="{97396152-5FEB-4E08-A431-343DCE668427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78" name="Ovaal 377">
              <a:extLst>
                <a:ext uri="{FF2B5EF4-FFF2-40B4-BE49-F238E27FC236}">
                  <a16:creationId xmlns:a16="http://schemas.microsoft.com/office/drawing/2014/main" id="{46B22CFC-A15A-4892-BE79-AB9E236F340E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79" name="Ovaal 378">
              <a:extLst>
                <a:ext uri="{FF2B5EF4-FFF2-40B4-BE49-F238E27FC236}">
                  <a16:creationId xmlns:a16="http://schemas.microsoft.com/office/drawing/2014/main" id="{FE49D267-9FE1-4A55-ABC2-186E1749FDD6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80" name="Ovaal 379">
              <a:extLst>
                <a:ext uri="{FF2B5EF4-FFF2-40B4-BE49-F238E27FC236}">
                  <a16:creationId xmlns:a16="http://schemas.microsoft.com/office/drawing/2014/main" id="{9314C4FE-919B-4F84-9F78-3157CE761488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81" name="Textfield placeholder">
              <a:extLst>
                <a:ext uri="{FF2B5EF4-FFF2-40B4-BE49-F238E27FC236}">
                  <a16:creationId xmlns:a16="http://schemas.microsoft.com/office/drawing/2014/main" id="{F8DBDFD8-725D-4416-8E2B-6B79A90387C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82" name="Textfield placeholder">
              <a:extLst>
                <a:ext uri="{FF2B5EF4-FFF2-40B4-BE49-F238E27FC236}">
                  <a16:creationId xmlns:a16="http://schemas.microsoft.com/office/drawing/2014/main" id="{1D75C245-4B77-4A70-9CBA-C90F26AA1C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Textfield placeholder">
              <a:extLst>
                <a:ext uri="{FF2B5EF4-FFF2-40B4-BE49-F238E27FC236}">
                  <a16:creationId xmlns:a16="http://schemas.microsoft.com/office/drawing/2014/main" id="{AB9D58C6-88A9-4BF7-B5BB-2DF8A226DF0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84" name="Textfield placeholder">
              <a:extLst>
                <a:ext uri="{FF2B5EF4-FFF2-40B4-BE49-F238E27FC236}">
                  <a16:creationId xmlns:a16="http://schemas.microsoft.com/office/drawing/2014/main" id="{184BFB5C-0218-4176-9795-74817D6749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85" name="Textfield placeholder">
              <a:extLst>
                <a:ext uri="{FF2B5EF4-FFF2-40B4-BE49-F238E27FC236}">
                  <a16:creationId xmlns:a16="http://schemas.microsoft.com/office/drawing/2014/main" id="{65ADFC2D-B2FC-46A4-BA2A-5F29D92B01C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86" name="Groep 385">
              <a:extLst>
                <a:ext uri="{FF2B5EF4-FFF2-40B4-BE49-F238E27FC236}">
                  <a16:creationId xmlns:a16="http://schemas.microsoft.com/office/drawing/2014/main" id="{BC07B0F0-C182-41E9-A31A-99C5C0B4580D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87" name="Textfield placeholder">
                <a:extLst>
                  <a:ext uri="{FF2B5EF4-FFF2-40B4-BE49-F238E27FC236}">
                    <a16:creationId xmlns:a16="http://schemas.microsoft.com/office/drawing/2014/main" id="{ACE43FBF-507F-495C-B86E-8B35DBD5515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8" name="Textfield placeholder">
                <a:extLst>
                  <a:ext uri="{FF2B5EF4-FFF2-40B4-BE49-F238E27FC236}">
                    <a16:creationId xmlns:a16="http://schemas.microsoft.com/office/drawing/2014/main" id="{1FE0A49F-D26F-4135-97FC-205CCEC1111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9" name="Textfield placeholder">
                <a:extLst>
                  <a:ext uri="{FF2B5EF4-FFF2-40B4-BE49-F238E27FC236}">
                    <a16:creationId xmlns:a16="http://schemas.microsoft.com/office/drawing/2014/main" id="{C915F2D5-FCD8-4D1B-96DD-F9E54AB957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0" name="Textfield placeholder">
                <a:extLst>
                  <a:ext uri="{FF2B5EF4-FFF2-40B4-BE49-F238E27FC236}">
                    <a16:creationId xmlns:a16="http://schemas.microsoft.com/office/drawing/2014/main" id="{656A2990-2D55-40E6-86C1-CD4F235A659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91" name="Textfield placeholder">
                <a:extLst>
                  <a:ext uri="{FF2B5EF4-FFF2-40B4-BE49-F238E27FC236}">
                    <a16:creationId xmlns:a16="http://schemas.microsoft.com/office/drawing/2014/main" id="{FBCC6B77-E452-4B3A-94EE-708759E8A7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92" name="Textfield placeholder">
                <a:extLst>
                  <a:ext uri="{FF2B5EF4-FFF2-40B4-BE49-F238E27FC236}">
                    <a16:creationId xmlns:a16="http://schemas.microsoft.com/office/drawing/2014/main" id="{62387158-D078-4381-8CC4-DAC1A1B0736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3" name="Textfield placeholder">
                <a:extLst>
                  <a:ext uri="{FF2B5EF4-FFF2-40B4-BE49-F238E27FC236}">
                    <a16:creationId xmlns:a16="http://schemas.microsoft.com/office/drawing/2014/main" id="{EEBA86C9-1B9D-420F-9A6D-6B82A8FCD7E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4" name="Textfield placeholder">
                <a:extLst>
                  <a:ext uri="{FF2B5EF4-FFF2-40B4-BE49-F238E27FC236}">
                    <a16:creationId xmlns:a16="http://schemas.microsoft.com/office/drawing/2014/main" id="{C6B9F15B-04CF-4E48-92A3-B8900407880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95" name="Textfield placeholder">
                <a:extLst>
                  <a:ext uri="{FF2B5EF4-FFF2-40B4-BE49-F238E27FC236}">
                    <a16:creationId xmlns:a16="http://schemas.microsoft.com/office/drawing/2014/main" id="{057E2103-E345-4130-84DA-A284F64635B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6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bjec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0" y="1420101"/>
            <a:ext cx="7543573" cy="45585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033512" y="1420100"/>
            <a:ext cx="4158488" cy="4558535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E430-94D3-4354-9A60-91D0D9E1190A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384100" y="1641026"/>
            <a:ext cx="6765909" cy="3599714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Rechts + Object (L)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-9522" y="5476812"/>
            <a:ext cx="7553095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r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74BD7321-02B8-4820-BF3F-43F44FEE8DE7}"/>
              </a:ext>
            </a:extLst>
          </p:cNvPr>
          <p:cNvGrpSpPr/>
          <p:nvPr userDrawn="1"/>
        </p:nvGrpSpPr>
        <p:grpSpPr>
          <a:xfrm>
            <a:off x="12350470" y="0"/>
            <a:ext cx="2807581" cy="5805264"/>
            <a:chOff x="-2973833" y="0"/>
            <a:chExt cx="2808312" cy="5805264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4AC18FD9-AB8A-4401-9007-B7924456CA8E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284" name="Textfield placeholder">
              <a:extLst>
                <a:ext uri="{FF2B5EF4-FFF2-40B4-BE49-F238E27FC236}">
                  <a16:creationId xmlns:a16="http://schemas.microsoft.com/office/drawing/2014/main" id="{C7D287A0-3F2E-46C7-A7EF-ECDAB92DB65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64CDBB9C-2E20-4F7B-9C21-B0B7BFB62619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86" name="Ovaal 285">
              <a:extLst>
                <a:ext uri="{FF2B5EF4-FFF2-40B4-BE49-F238E27FC236}">
                  <a16:creationId xmlns:a16="http://schemas.microsoft.com/office/drawing/2014/main" id="{DB40971B-FF79-41E9-8825-3F40731CB9A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97712D61-8437-40DC-BA7D-604247B56A88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88" name="Ovaal 287">
              <a:extLst>
                <a:ext uri="{FF2B5EF4-FFF2-40B4-BE49-F238E27FC236}">
                  <a16:creationId xmlns:a16="http://schemas.microsoft.com/office/drawing/2014/main" id="{EEA5C191-0DAA-45BC-A7BC-28501753D371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89" name="Textfield placeholder">
              <a:extLst>
                <a:ext uri="{FF2B5EF4-FFF2-40B4-BE49-F238E27FC236}">
                  <a16:creationId xmlns:a16="http://schemas.microsoft.com/office/drawing/2014/main" id="{6BEB7D8B-DCCD-4379-A1E6-7BFF80A5C4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90" name="Textfield placeholder">
              <a:extLst>
                <a:ext uri="{FF2B5EF4-FFF2-40B4-BE49-F238E27FC236}">
                  <a16:creationId xmlns:a16="http://schemas.microsoft.com/office/drawing/2014/main" id="{C9FDB087-CE61-45C9-8302-74F7B2BFA4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91" name="Textfield placeholder">
              <a:extLst>
                <a:ext uri="{FF2B5EF4-FFF2-40B4-BE49-F238E27FC236}">
                  <a16:creationId xmlns:a16="http://schemas.microsoft.com/office/drawing/2014/main" id="{6EC76274-5E53-4C69-A5FC-CB6B26A3A5E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92" name="Rechte verbindingslijn 291">
              <a:extLst>
                <a:ext uri="{FF2B5EF4-FFF2-40B4-BE49-F238E27FC236}">
                  <a16:creationId xmlns:a16="http://schemas.microsoft.com/office/drawing/2014/main" id="{F3D94FA6-1B3F-430A-9E6E-2D897F604EBC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Rechte verbindingslijn 292">
              <a:extLst>
                <a:ext uri="{FF2B5EF4-FFF2-40B4-BE49-F238E27FC236}">
                  <a16:creationId xmlns:a16="http://schemas.microsoft.com/office/drawing/2014/main" id="{09BF2EB5-806D-44CA-80ED-9A6154827555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Rechte verbindingslijn 293">
              <a:extLst>
                <a:ext uri="{FF2B5EF4-FFF2-40B4-BE49-F238E27FC236}">
                  <a16:creationId xmlns:a16="http://schemas.microsoft.com/office/drawing/2014/main" id="{F911262C-1F0D-4EE5-9CED-B50ED9921DF7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5" name="Picture 3">
              <a:extLst>
                <a:ext uri="{FF2B5EF4-FFF2-40B4-BE49-F238E27FC236}">
                  <a16:creationId xmlns:a16="http://schemas.microsoft.com/office/drawing/2014/main" id="{242B1C8E-6DAD-4D67-A4F7-0BBC795607E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4">
              <a:extLst>
                <a:ext uri="{FF2B5EF4-FFF2-40B4-BE49-F238E27FC236}">
                  <a16:creationId xmlns:a16="http://schemas.microsoft.com/office/drawing/2014/main" id="{3D0803BF-8184-4214-B26D-C04CFD6D8E5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" name="Groep 296">
              <a:extLst>
                <a:ext uri="{FF2B5EF4-FFF2-40B4-BE49-F238E27FC236}">
                  <a16:creationId xmlns:a16="http://schemas.microsoft.com/office/drawing/2014/main" id="{DD23F163-8810-4C8C-86D0-811DD86AB820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338" name="Afgeronde rechthoek 133">
                <a:extLst>
                  <a:ext uri="{FF2B5EF4-FFF2-40B4-BE49-F238E27FC236}">
                    <a16:creationId xmlns:a16="http://schemas.microsoft.com/office/drawing/2014/main" id="{D9E150C9-963E-49CF-9AC0-77C64EF720F9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B1FA6005-1C83-41E7-90AE-E2A5798F49D5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792A823A-6520-4A7F-80C2-306E85429D47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1" name="Rechthoek 340">
                  <a:extLst>
                    <a:ext uri="{FF2B5EF4-FFF2-40B4-BE49-F238E27FC236}">
                      <a16:creationId xmlns:a16="http://schemas.microsoft.com/office/drawing/2014/main" id="{9E2C425E-B1EB-436E-8D9D-E0536CD60256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2" name="Rechthoek 341">
                  <a:extLst>
                    <a:ext uri="{FF2B5EF4-FFF2-40B4-BE49-F238E27FC236}">
                      <a16:creationId xmlns:a16="http://schemas.microsoft.com/office/drawing/2014/main" id="{C36B43D2-356A-4858-84D3-34673B01F269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3" name="Rechthoek 342">
                  <a:extLst>
                    <a:ext uri="{FF2B5EF4-FFF2-40B4-BE49-F238E27FC236}">
                      <a16:creationId xmlns:a16="http://schemas.microsoft.com/office/drawing/2014/main" id="{7C09D5C6-F02A-4980-A953-FF2B33E32992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6ACD4D3D-3BE2-42A9-A823-E46538C05927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D65C7DED-A67C-4284-8D02-8F88A601A2CF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6" name="Rechthoek 345">
                  <a:extLst>
                    <a:ext uri="{FF2B5EF4-FFF2-40B4-BE49-F238E27FC236}">
                      <a16:creationId xmlns:a16="http://schemas.microsoft.com/office/drawing/2014/main" id="{23112437-EBAD-49E4-85FF-E2EEBEE56E2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7" name="Rechthoek 346">
                  <a:extLst>
                    <a:ext uri="{FF2B5EF4-FFF2-40B4-BE49-F238E27FC236}">
                      <a16:creationId xmlns:a16="http://schemas.microsoft.com/office/drawing/2014/main" id="{0B2D5A55-7713-4A0A-84C1-8A2CD3CD187D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8BCCDF4E-9091-4401-8E17-F96200A4861C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49" name="Rechthoek 348">
                  <a:extLst>
                    <a:ext uri="{FF2B5EF4-FFF2-40B4-BE49-F238E27FC236}">
                      <a16:creationId xmlns:a16="http://schemas.microsoft.com/office/drawing/2014/main" id="{2563BCE7-3F4A-4A29-839D-AACFAF60BBD5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50" name="Vrije vorm 145">
                  <a:extLst>
                    <a:ext uri="{FF2B5EF4-FFF2-40B4-BE49-F238E27FC236}">
                      <a16:creationId xmlns:a16="http://schemas.microsoft.com/office/drawing/2014/main" id="{809EAFC8-4824-413C-9864-1BCD6F68B309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B82FB579-C765-47C5-94E8-982CB7F0F47A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25" name="Afgeronde rechthoek 120">
                <a:extLst>
                  <a:ext uri="{FF2B5EF4-FFF2-40B4-BE49-F238E27FC236}">
                    <a16:creationId xmlns:a16="http://schemas.microsoft.com/office/drawing/2014/main" id="{C67B8A04-6A58-4818-9895-72EDAC320EA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3B4D6C8C-22B1-49B7-8B09-0657CBD4138C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205B63B5-3303-4B22-9627-F647C5284380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3320FC98-17E0-4806-810D-46D35A0FC3A9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4DE26CC4-3DAD-4AA5-9567-26FCA5AB4BF3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F42666AF-AE72-479C-A65B-F54236CD74CD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BAF3D8CE-3247-47DA-8772-632A1281C3E5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72F21263-E214-44FD-821E-DA3ACAC44902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45877AF4-B75D-40A6-9223-455294B5D256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8B77477-9370-4E9B-830A-B192618696BB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197B7046-3AFC-459A-8191-1D603C6AD609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6" name="Rechthoek 335">
                  <a:extLst>
                    <a:ext uri="{FF2B5EF4-FFF2-40B4-BE49-F238E27FC236}">
                      <a16:creationId xmlns:a16="http://schemas.microsoft.com/office/drawing/2014/main" id="{B8AD3400-FF87-480E-903D-B63628E684EC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337" name="Vrije vorm 132">
                  <a:extLst>
                    <a:ext uri="{FF2B5EF4-FFF2-40B4-BE49-F238E27FC236}">
                      <a16:creationId xmlns:a16="http://schemas.microsoft.com/office/drawing/2014/main" id="{036566B8-A9F4-4D0D-9FF8-1AC80645FF22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299" name="Rechte verbindingslijn 298">
              <a:extLst>
                <a:ext uri="{FF2B5EF4-FFF2-40B4-BE49-F238E27FC236}">
                  <a16:creationId xmlns:a16="http://schemas.microsoft.com/office/drawing/2014/main" id="{185BE3E9-88FE-4C5B-B5B1-6894F0E30577}"/>
                </a:ext>
              </a:extLst>
            </p:cNvPr>
            <p:cNvCxnSpPr>
              <a:stCxn id="301" idx="2"/>
              <a:endCxn id="325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Rechte verbindingslijn 299">
              <a:extLst>
                <a:ext uri="{FF2B5EF4-FFF2-40B4-BE49-F238E27FC236}">
                  <a16:creationId xmlns:a16="http://schemas.microsoft.com/office/drawing/2014/main" id="{D5421474-7359-43B3-A7AF-D0FF419CEFFF}"/>
                </a:ext>
              </a:extLst>
            </p:cNvPr>
            <p:cNvCxnSpPr>
              <a:stCxn id="302" idx="3"/>
              <a:endCxn id="338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al 300">
              <a:extLst>
                <a:ext uri="{FF2B5EF4-FFF2-40B4-BE49-F238E27FC236}">
                  <a16:creationId xmlns:a16="http://schemas.microsoft.com/office/drawing/2014/main" id="{669EE226-3B74-4DFD-8E69-C5AA670773F5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3D72392-9563-43C8-A9FB-87A3C37D1837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303" name="Textfield placeholder">
              <a:extLst>
                <a:ext uri="{FF2B5EF4-FFF2-40B4-BE49-F238E27FC236}">
                  <a16:creationId xmlns:a16="http://schemas.microsoft.com/office/drawing/2014/main" id="{DAC84667-D5C5-4F24-B502-BA0A47A277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04" name="Textfield placeholder">
              <a:extLst>
                <a:ext uri="{FF2B5EF4-FFF2-40B4-BE49-F238E27FC236}">
                  <a16:creationId xmlns:a16="http://schemas.microsoft.com/office/drawing/2014/main" id="{8D411E67-CE66-4EB8-B7A8-A941546FB0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F38CF7C1-A1B4-4199-A982-57D7560BA7C7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06" name="Ovaal 305">
              <a:extLst>
                <a:ext uri="{FF2B5EF4-FFF2-40B4-BE49-F238E27FC236}">
                  <a16:creationId xmlns:a16="http://schemas.microsoft.com/office/drawing/2014/main" id="{755754C4-D7F4-45EF-B16A-F39B280E5CF6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0FBFAF95-3363-4CFF-8FED-A27ED56025BA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CA1060D4-4D6E-4C9C-8D47-9F58CBF1E6CE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926AFA1C-CD2F-4060-8DF6-A3400FB0533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10" name="Textfield placeholder">
              <a:extLst>
                <a:ext uri="{FF2B5EF4-FFF2-40B4-BE49-F238E27FC236}">
                  <a16:creationId xmlns:a16="http://schemas.microsoft.com/office/drawing/2014/main" id="{1A42585A-4D43-4D08-8D85-2D996348721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11" name="Textfield placeholder">
              <a:extLst>
                <a:ext uri="{FF2B5EF4-FFF2-40B4-BE49-F238E27FC236}">
                  <a16:creationId xmlns:a16="http://schemas.microsoft.com/office/drawing/2014/main" id="{CAB88798-6140-4C10-93D5-35C06387AF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2" name="Textfield placeholder">
              <a:extLst>
                <a:ext uri="{FF2B5EF4-FFF2-40B4-BE49-F238E27FC236}">
                  <a16:creationId xmlns:a16="http://schemas.microsoft.com/office/drawing/2014/main" id="{8EBC99CE-FBE5-4222-94F9-D73E4A1AEF0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13" name="Textfield placeholder">
              <a:extLst>
                <a:ext uri="{FF2B5EF4-FFF2-40B4-BE49-F238E27FC236}">
                  <a16:creationId xmlns:a16="http://schemas.microsoft.com/office/drawing/2014/main" id="{481656E1-3105-488E-8A55-430676D1EF0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14" name="Textfield placeholder">
              <a:extLst>
                <a:ext uri="{FF2B5EF4-FFF2-40B4-BE49-F238E27FC236}">
                  <a16:creationId xmlns:a16="http://schemas.microsoft.com/office/drawing/2014/main" id="{ABBA9358-4FA3-46D4-B927-389D6C349F8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15" name="Groep 314">
              <a:extLst>
                <a:ext uri="{FF2B5EF4-FFF2-40B4-BE49-F238E27FC236}">
                  <a16:creationId xmlns:a16="http://schemas.microsoft.com/office/drawing/2014/main" id="{F6F4F0D2-D79B-445E-834D-A38102D68227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16" name="Textfield placeholder">
                <a:extLst>
                  <a:ext uri="{FF2B5EF4-FFF2-40B4-BE49-F238E27FC236}">
                    <a16:creationId xmlns:a16="http://schemas.microsoft.com/office/drawing/2014/main" id="{6656A5AF-7792-4FC9-B907-6FF8CBA3804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7" name="Textfield placeholder">
                <a:extLst>
                  <a:ext uri="{FF2B5EF4-FFF2-40B4-BE49-F238E27FC236}">
                    <a16:creationId xmlns:a16="http://schemas.microsoft.com/office/drawing/2014/main" id="{B7B37DB5-4723-4C7B-A182-D3BEF532635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8" name="Textfield placeholder">
                <a:extLst>
                  <a:ext uri="{FF2B5EF4-FFF2-40B4-BE49-F238E27FC236}">
                    <a16:creationId xmlns:a16="http://schemas.microsoft.com/office/drawing/2014/main" id="{208B722E-2FF2-40FF-A1F0-872E948B1F7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19" name="Textfield placeholder">
                <a:extLst>
                  <a:ext uri="{FF2B5EF4-FFF2-40B4-BE49-F238E27FC236}">
                    <a16:creationId xmlns:a16="http://schemas.microsoft.com/office/drawing/2014/main" id="{E2520ECF-07B9-400A-BDF2-5036AFCC901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20" name="Textfield placeholder">
                <a:extLst>
                  <a:ext uri="{FF2B5EF4-FFF2-40B4-BE49-F238E27FC236}">
                    <a16:creationId xmlns:a16="http://schemas.microsoft.com/office/drawing/2014/main" id="{5DE9B19A-3E12-4EEA-B43F-AD51D862099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21" name="Textfield placeholder">
                <a:extLst>
                  <a:ext uri="{FF2B5EF4-FFF2-40B4-BE49-F238E27FC236}">
                    <a16:creationId xmlns:a16="http://schemas.microsoft.com/office/drawing/2014/main" id="{4C3835D2-C2A1-405B-A02D-9206734E757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2" name="Textfield placeholder">
                <a:extLst>
                  <a:ext uri="{FF2B5EF4-FFF2-40B4-BE49-F238E27FC236}">
                    <a16:creationId xmlns:a16="http://schemas.microsoft.com/office/drawing/2014/main" id="{62816B50-E322-4518-9B86-716534554C7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3" name="Textfield placeholder">
                <a:extLst>
                  <a:ext uri="{FF2B5EF4-FFF2-40B4-BE49-F238E27FC236}">
                    <a16:creationId xmlns:a16="http://schemas.microsoft.com/office/drawing/2014/main" id="{670D1E58-6741-4BDF-8E61-F5C7F164D60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24" name="Textfield placeholder">
                <a:extLst>
                  <a:ext uri="{FF2B5EF4-FFF2-40B4-BE49-F238E27FC236}">
                    <a16:creationId xmlns:a16="http://schemas.microsoft.com/office/drawing/2014/main" id="{9769BE5A-F10D-4EBC-A4C9-429A528F6DE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351" name="Groep 350">
            <a:extLst>
              <a:ext uri="{FF2B5EF4-FFF2-40B4-BE49-F238E27FC236}">
                <a16:creationId xmlns:a16="http://schemas.microsoft.com/office/drawing/2014/main" id="{2B6CA9C1-74DA-44E7-A606-CE6255B73A85}"/>
              </a:ext>
            </a:extLst>
          </p:cNvPr>
          <p:cNvGrpSpPr/>
          <p:nvPr userDrawn="1"/>
        </p:nvGrpSpPr>
        <p:grpSpPr>
          <a:xfrm>
            <a:off x="-3216021" y="-26002"/>
            <a:ext cx="3064014" cy="6864697"/>
            <a:chOff x="12363871" y="-26002"/>
            <a:chExt cx="3064812" cy="6864697"/>
          </a:xfrm>
        </p:grpSpPr>
        <p:sp>
          <p:nvSpPr>
            <p:cNvPr id="352" name="Tekstvak 33">
              <a:extLst>
                <a:ext uri="{FF2B5EF4-FFF2-40B4-BE49-F238E27FC236}">
                  <a16:creationId xmlns:a16="http://schemas.microsoft.com/office/drawing/2014/main" id="{5960B6C1-197F-48E9-B54B-B388C12CB8CD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353" name="Tekstvak 33">
              <a:extLst>
                <a:ext uri="{FF2B5EF4-FFF2-40B4-BE49-F238E27FC236}">
                  <a16:creationId xmlns:a16="http://schemas.microsoft.com/office/drawing/2014/main" id="{61C8BB9E-D76A-462A-8D57-E7C1DA3E98C4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354" name="Ovaal 353">
              <a:extLst>
                <a:ext uri="{FF2B5EF4-FFF2-40B4-BE49-F238E27FC236}">
                  <a16:creationId xmlns:a16="http://schemas.microsoft.com/office/drawing/2014/main" id="{36CE209A-ADC1-47DE-85AA-34339FA87AF4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355" name="Ovaal 354">
              <a:extLst>
                <a:ext uri="{FF2B5EF4-FFF2-40B4-BE49-F238E27FC236}">
                  <a16:creationId xmlns:a16="http://schemas.microsoft.com/office/drawing/2014/main" id="{26C6DB34-6DA7-4A82-A5B8-BB785D4EF0A5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356" name="Picture 3">
              <a:extLst>
                <a:ext uri="{FF2B5EF4-FFF2-40B4-BE49-F238E27FC236}">
                  <a16:creationId xmlns:a16="http://schemas.microsoft.com/office/drawing/2014/main" id="{BD4DB066-1AD9-41A4-AA8E-6703C408CB2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57" name="Picture 3">
              <a:extLst>
                <a:ext uri="{FF2B5EF4-FFF2-40B4-BE49-F238E27FC236}">
                  <a16:creationId xmlns:a16="http://schemas.microsoft.com/office/drawing/2014/main" id="{86F3376F-5F06-4DCD-88AB-8B701748977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58" name="Tekstvak 357">
              <a:extLst>
                <a:ext uri="{FF2B5EF4-FFF2-40B4-BE49-F238E27FC236}">
                  <a16:creationId xmlns:a16="http://schemas.microsoft.com/office/drawing/2014/main" id="{871B993C-742B-4AB2-B4F3-FEE387A6713A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359" name="Rechthoek 358">
              <a:extLst>
                <a:ext uri="{FF2B5EF4-FFF2-40B4-BE49-F238E27FC236}">
                  <a16:creationId xmlns:a16="http://schemas.microsoft.com/office/drawing/2014/main" id="{BD312DA5-7019-4355-8A6F-1D757DEEF370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360" name="Rechte verbindingslijn 359">
              <a:extLst>
                <a:ext uri="{FF2B5EF4-FFF2-40B4-BE49-F238E27FC236}">
                  <a16:creationId xmlns:a16="http://schemas.microsoft.com/office/drawing/2014/main" id="{F1B152B8-2610-472E-96E9-5D2531BE8967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Rechte verbindingslijn 360">
              <a:extLst>
                <a:ext uri="{FF2B5EF4-FFF2-40B4-BE49-F238E27FC236}">
                  <a16:creationId xmlns:a16="http://schemas.microsoft.com/office/drawing/2014/main" id="{DA24FD4C-8616-4968-B03C-6D69DB69D1DC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Rechte verbindingslijn 361">
              <a:extLst>
                <a:ext uri="{FF2B5EF4-FFF2-40B4-BE49-F238E27FC236}">
                  <a16:creationId xmlns:a16="http://schemas.microsoft.com/office/drawing/2014/main" id="{62403BB3-6E39-4F01-BA6E-4A448AA9292C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Rechte verbindingslijn 362">
              <a:extLst>
                <a:ext uri="{FF2B5EF4-FFF2-40B4-BE49-F238E27FC236}">
                  <a16:creationId xmlns:a16="http://schemas.microsoft.com/office/drawing/2014/main" id="{CB966BB1-9FCE-45F4-B90B-BD0E44CF8A47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Rechte verbindingslijn 363">
              <a:extLst>
                <a:ext uri="{FF2B5EF4-FFF2-40B4-BE49-F238E27FC236}">
                  <a16:creationId xmlns:a16="http://schemas.microsoft.com/office/drawing/2014/main" id="{53ECDC71-845C-4B9B-BA89-867142EC5489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5" name="Groep 364">
              <a:extLst>
                <a:ext uri="{FF2B5EF4-FFF2-40B4-BE49-F238E27FC236}">
                  <a16:creationId xmlns:a16="http://schemas.microsoft.com/office/drawing/2014/main" id="{E941C7E5-3FF2-4A9F-B6B0-F5A6F2D3592A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404" name="Rechthoek 962">
                <a:extLst>
                  <a:ext uri="{FF2B5EF4-FFF2-40B4-BE49-F238E27FC236}">
                    <a16:creationId xmlns:a16="http://schemas.microsoft.com/office/drawing/2014/main" id="{DA7DC16C-DDDA-47E4-B084-9BA45AA34793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05" name="Groep 404">
                <a:extLst>
                  <a:ext uri="{FF2B5EF4-FFF2-40B4-BE49-F238E27FC236}">
                    <a16:creationId xmlns:a16="http://schemas.microsoft.com/office/drawing/2014/main" id="{AAA9713B-622B-464B-898F-200D99E4257F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406" name="Group 879">
                  <a:extLst>
                    <a:ext uri="{FF2B5EF4-FFF2-40B4-BE49-F238E27FC236}">
                      <a16:creationId xmlns:a16="http://schemas.microsoft.com/office/drawing/2014/main" id="{E97F02D1-06F5-43CC-B568-43261958C06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408" name="Freeform 886">
                    <a:extLst>
                      <a:ext uri="{FF2B5EF4-FFF2-40B4-BE49-F238E27FC236}">
                        <a16:creationId xmlns:a16="http://schemas.microsoft.com/office/drawing/2014/main" id="{61997601-963A-4B48-89B4-C125F846634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09" name="Rectangle 880">
                    <a:extLst>
                      <a:ext uri="{FF2B5EF4-FFF2-40B4-BE49-F238E27FC236}">
                        <a16:creationId xmlns:a16="http://schemas.microsoft.com/office/drawing/2014/main" id="{880D458C-937A-40D4-B8CF-DFEACB86EFA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0" name="Rectangle 881">
                    <a:extLst>
                      <a:ext uri="{FF2B5EF4-FFF2-40B4-BE49-F238E27FC236}">
                        <a16:creationId xmlns:a16="http://schemas.microsoft.com/office/drawing/2014/main" id="{19CAB519-A782-4775-9988-5BE144210D3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1" name="Freeform 882">
                    <a:extLst>
                      <a:ext uri="{FF2B5EF4-FFF2-40B4-BE49-F238E27FC236}">
                        <a16:creationId xmlns:a16="http://schemas.microsoft.com/office/drawing/2014/main" id="{671D9CFA-7694-44A2-9830-4D77919C739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2" name="Freeform 883">
                    <a:extLst>
                      <a:ext uri="{FF2B5EF4-FFF2-40B4-BE49-F238E27FC236}">
                        <a16:creationId xmlns:a16="http://schemas.microsoft.com/office/drawing/2014/main" id="{EA9566B5-4C87-4D60-9F6E-BC18C708A0F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3" name="Freeform 884">
                    <a:extLst>
                      <a:ext uri="{FF2B5EF4-FFF2-40B4-BE49-F238E27FC236}">
                        <a16:creationId xmlns:a16="http://schemas.microsoft.com/office/drawing/2014/main" id="{137F4D72-BCC0-42B5-AA05-CBC01DBA4AB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4" name="Rectangle 885">
                    <a:extLst>
                      <a:ext uri="{FF2B5EF4-FFF2-40B4-BE49-F238E27FC236}">
                        <a16:creationId xmlns:a16="http://schemas.microsoft.com/office/drawing/2014/main" id="{70C4340B-DD24-45FE-AD88-8423979C098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5" name="Rectangle 887">
                    <a:extLst>
                      <a:ext uri="{FF2B5EF4-FFF2-40B4-BE49-F238E27FC236}">
                        <a16:creationId xmlns:a16="http://schemas.microsoft.com/office/drawing/2014/main" id="{2BB778B9-2888-4D59-B90C-F780647E5C6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6" name="Freeform 888">
                    <a:extLst>
                      <a:ext uri="{FF2B5EF4-FFF2-40B4-BE49-F238E27FC236}">
                        <a16:creationId xmlns:a16="http://schemas.microsoft.com/office/drawing/2014/main" id="{C557E622-8AE3-45E8-99A2-638B68875DB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407" name="Vrije vorm 84">
                  <a:extLst>
                    <a:ext uri="{FF2B5EF4-FFF2-40B4-BE49-F238E27FC236}">
                      <a16:creationId xmlns:a16="http://schemas.microsoft.com/office/drawing/2014/main" id="{00D9A10A-00A5-41E0-885A-E5B802EED83E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66" name="Groep 365">
              <a:extLst>
                <a:ext uri="{FF2B5EF4-FFF2-40B4-BE49-F238E27FC236}">
                  <a16:creationId xmlns:a16="http://schemas.microsoft.com/office/drawing/2014/main" id="{CE03B5FA-EAC1-4114-8259-F96F1E2DFB87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370" name="Rechthoek 369">
                <a:extLst>
                  <a:ext uri="{FF2B5EF4-FFF2-40B4-BE49-F238E27FC236}">
                    <a16:creationId xmlns:a16="http://schemas.microsoft.com/office/drawing/2014/main" id="{1F3A0596-688C-44A9-A16B-C4391FA1B186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71" name="Rechthoek 370">
                <a:extLst>
                  <a:ext uri="{FF2B5EF4-FFF2-40B4-BE49-F238E27FC236}">
                    <a16:creationId xmlns:a16="http://schemas.microsoft.com/office/drawing/2014/main" id="{4831484B-2F9D-4FEF-9B5D-4F0852B13970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372" name="Gelijkbenige driehoek 371">
                <a:extLst>
                  <a:ext uri="{FF2B5EF4-FFF2-40B4-BE49-F238E27FC236}">
                    <a16:creationId xmlns:a16="http://schemas.microsoft.com/office/drawing/2014/main" id="{EF1A090E-C39E-4560-B176-18001811CD58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73" name="Afgeronde rechthoek 50">
                <a:extLst>
                  <a:ext uri="{FF2B5EF4-FFF2-40B4-BE49-F238E27FC236}">
                    <a16:creationId xmlns:a16="http://schemas.microsoft.com/office/drawing/2014/main" id="{F96263B8-3B20-48E6-89CA-8A123AD6F8F3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374" name="Groep 373">
                <a:extLst>
                  <a:ext uri="{FF2B5EF4-FFF2-40B4-BE49-F238E27FC236}">
                    <a16:creationId xmlns:a16="http://schemas.microsoft.com/office/drawing/2014/main" id="{A3AC4EF3-61E6-44D7-8256-8603FC8065EC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391" name="Rechthoek 962">
                  <a:extLst>
                    <a:ext uri="{FF2B5EF4-FFF2-40B4-BE49-F238E27FC236}">
                      <a16:creationId xmlns:a16="http://schemas.microsoft.com/office/drawing/2014/main" id="{0F8E5E6B-EC9A-43F0-AE92-04ADB4A11F7B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92" name="Groep 391">
                  <a:extLst>
                    <a:ext uri="{FF2B5EF4-FFF2-40B4-BE49-F238E27FC236}">
                      <a16:creationId xmlns:a16="http://schemas.microsoft.com/office/drawing/2014/main" id="{DF33A2AA-0CB2-4616-9FA2-07BFC31AB81B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393" name="Group 879">
                    <a:extLst>
                      <a:ext uri="{FF2B5EF4-FFF2-40B4-BE49-F238E27FC236}">
                        <a16:creationId xmlns:a16="http://schemas.microsoft.com/office/drawing/2014/main" id="{C1AC1269-25B6-4D7E-92A5-030E7D40D774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395" name="Freeform 886">
                      <a:extLst>
                        <a:ext uri="{FF2B5EF4-FFF2-40B4-BE49-F238E27FC236}">
                          <a16:creationId xmlns:a16="http://schemas.microsoft.com/office/drawing/2014/main" id="{9D7B5040-2BC4-44C8-BAF1-29AF4D7F68DB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6" name="Rectangle 880">
                      <a:extLst>
                        <a:ext uri="{FF2B5EF4-FFF2-40B4-BE49-F238E27FC236}">
                          <a16:creationId xmlns:a16="http://schemas.microsoft.com/office/drawing/2014/main" id="{E86533B9-2A92-404F-9441-86549CFF1DAE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7" name="Rectangle 881">
                      <a:extLst>
                        <a:ext uri="{FF2B5EF4-FFF2-40B4-BE49-F238E27FC236}">
                          <a16:creationId xmlns:a16="http://schemas.microsoft.com/office/drawing/2014/main" id="{C7DE02F0-7181-4D8E-BB7A-8393928D2ECD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8" name="Freeform 882">
                      <a:extLst>
                        <a:ext uri="{FF2B5EF4-FFF2-40B4-BE49-F238E27FC236}">
                          <a16:creationId xmlns:a16="http://schemas.microsoft.com/office/drawing/2014/main" id="{0A40929A-850B-401B-B3C8-CCE914D526A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9" name="Freeform 883">
                      <a:extLst>
                        <a:ext uri="{FF2B5EF4-FFF2-40B4-BE49-F238E27FC236}">
                          <a16:creationId xmlns:a16="http://schemas.microsoft.com/office/drawing/2014/main" id="{8B0BAA1D-04F7-4168-9D3E-53599030386D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0" name="Freeform 884">
                      <a:extLst>
                        <a:ext uri="{FF2B5EF4-FFF2-40B4-BE49-F238E27FC236}">
                          <a16:creationId xmlns:a16="http://schemas.microsoft.com/office/drawing/2014/main" id="{CDF81E6E-4977-42B6-8658-B231B01562B5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1" name="Rectangle 885">
                      <a:extLst>
                        <a:ext uri="{FF2B5EF4-FFF2-40B4-BE49-F238E27FC236}">
                          <a16:creationId xmlns:a16="http://schemas.microsoft.com/office/drawing/2014/main" id="{BEDA0770-FE14-4363-BE61-D371E8D9366F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2" name="Rectangle 887">
                      <a:extLst>
                        <a:ext uri="{FF2B5EF4-FFF2-40B4-BE49-F238E27FC236}">
                          <a16:creationId xmlns:a16="http://schemas.microsoft.com/office/drawing/2014/main" id="{9BE87B69-B969-4FC2-96F7-6204D40FE970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3" name="Freeform 888">
                      <a:extLst>
                        <a:ext uri="{FF2B5EF4-FFF2-40B4-BE49-F238E27FC236}">
                          <a16:creationId xmlns:a16="http://schemas.microsoft.com/office/drawing/2014/main" id="{137CD917-C000-4945-91FC-8FB4024B1B2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394" name="Vrije vorm 71">
                    <a:extLst>
                      <a:ext uri="{FF2B5EF4-FFF2-40B4-BE49-F238E27FC236}">
                        <a16:creationId xmlns:a16="http://schemas.microsoft.com/office/drawing/2014/main" id="{1D172460-A00A-48B8-BA4C-48BEE249C2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375" name="Groep 374">
                <a:extLst>
                  <a:ext uri="{FF2B5EF4-FFF2-40B4-BE49-F238E27FC236}">
                    <a16:creationId xmlns:a16="http://schemas.microsoft.com/office/drawing/2014/main" id="{B0A0972E-4D5D-4606-AF39-2A513B82CFB0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381" name="Rectangle 6">
                  <a:extLst>
                    <a:ext uri="{FF2B5EF4-FFF2-40B4-BE49-F238E27FC236}">
                      <a16:creationId xmlns:a16="http://schemas.microsoft.com/office/drawing/2014/main" id="{513DD0BD-42CD-4375-A363-53813A396C7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82" name="Rectangle 15">
                  <a:extLst>
                    <a:ext uri="{FF2B5EF4-FFF2-40B4-BE49-F238E27FC236}">
                      <a16:creationId xmlns:a16="http://schemas.microsoft.com/office/drawing/2014/main" id="{3D977FCC-066F-404C-9AEB-99C58ABDF53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83" name="Freeform 14">
                  <a:extLst>
                    <a:ext uri="{FF2B5EF4-FFF2-40B4-BE49-F238E27FC236}">
                      <a16:creationId xmlns:a16="http://schemas.microsoft.com/office/drawing/2014/main" id="{DA1A72B4-75C9-4929-9255-452E21D8F45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384" name="Rechte verbindingslijn 383">
                  <a:extLst>
                    <a:ext uri="{FF2B5EF4-FFF2-40B4-BE49-F238E27FC236}">
                      <a16:creationId xmlns:a16="http://schemas.microsoft.com/office/drawing/2014/main" id="{AC0D50BB-2B5F-41E4-A06E-09F275018D4E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Rechte verbindingslijn 384">
                  <a:extLst>
                    <a:ext uri="{FF2B5EF4-FFF2-40B4-BE49-F238E27FC236}">
                      <a16:creationId xmlns:a16="http://schemas.microsoft.com/office/drawing/2014/main" id="{55C07ED0-7E27-4A6D-B74F-E6DDDF68A3B5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Rechte verbindingslijn 385">
                  <a:extLst>
                    <a:ext uri="{FF2B5EF4-FFF2-40B4-BE49-F238E27FC236}">
                      <a16:creationId xmlns:a16="http://schemas.microsoft.com/office/drawing/2014/main" id="{2E0D9B71-55CA-46F0-975D-112EEB2A5411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Rechte verbindingslijn 386">
                  <a:extLst>
                    <a:ext uri="{FF2B5EF4-FFF2-40B4-BE49-F238E27FC236}">
                      <a16:creationId xmlns:a16="http://schemas.microsoft.com/office/drawing/2014/main" id="{369F3BF6-AAB8-4120-B68D-1676A165BA1A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Rechte verbindingslijn 387">
                  <a:extLst>
                    <a:ext uri="{FF2B5EF4-FFF2-40B4-BE49-F238E27FC236}">
                      <a16:creationId xmlns:a16="http://schemas.microsoft.com/office/drawing/2014/main" id="{10ED7469-7F80-4947-A6DB-929E80DEDA05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Rechte verbindingslijn 388">
                  <a:extLst>
                    <a:ext uri="{FF2B5EF4-FFF2-40B4-BE49-F238E27FC236}">
                      <a16:creationId xmlns:a16="http://schemas.microsoft.com/office/drawing/2014/main" id="{B45CC02B-954D-432F-A9C7-0044376A02E5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Rectangle 13">
                  <a:extLst>
                    <a:ext uri="{FF2B5EF4-FFF2-40B4-BE49-F238E27FC236}">
                      <a16:creationId xmlns:a16="http://schemas.microsoft.com/office/drawing/2014/main" id="{ECD93E7C-5A67-4D62-AEAC-C641EE017DE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76" name="Groep 375">
                <a:extLst>
                  <a:ext uri="{FF2B5EF4-FFF2-40B4-BE49-F238E27FC236}">
                    <a16:creationId xmlns:a16="http://schemas.microsoft.com/office/drawing/2014/main" id="{9A4BCC3E-C777-43B4-88E3-9BA220381766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377" name="Rechthoek 376">
                  <a:extLst>
                    <a:ext uri="{FF2B5EF4-FFF2-40B4-BE49-F238E27FC236}">
                      <a16:creationId xmlns:a16="http://schemas.microsoft.com/office/drawing/2014/main" id="{1109BE75-D0E2-493C-9C4B-A0B110E13CDA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78" name="Groep 377">
                  <a:extLst>
                    <a:ext uri="{FF2B5EF4-FFF2-40B4-BE49-F238E27FC236}">
                      <a16:creationId xmlns:a16="http://schemas.microsoft.com/office/drawing/2014/main" id="{3F360B7D-C540-43D4-94FF-4A80247C5C6C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379" name="Parallellogram 378">
                    <a:extLst>
                      <a:ext uri="{FF2B5EF4-FFF2-40B4-BE49-F238E27FC236}">
                        <a16:creationId xmlns:a16="http://schemas.microsoft.com/office/drawing/2014/main" id="{462C2A28-1D6B-4362-AB50-8F6629A13645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80" name="Parallellogram 379">
                    <a:extLst>
                      <a:ext uri="{FF2B5EF4-FFF2-40B4-BE49-F238E27FC236}">
                        <a16:creationId xmlns:a16="http://schemas.microsoft.com/office/drawing/2014/main" id="{DA0AEE7F-DC55-45BD-8F55-58249DA49FF8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67" name="Tekstvak 33">
              <a:extLst>
                <a:ext uri="{FF2B5EF4-FFF2-40B4-BE49-F238E27FC236}">
                  <a16:creationId xmlns:a16="http://schemas.microsoft.com/office/drawing/2014/main" id="{2060F20D-944E-44F9-A715-539863EA4594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sz="140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sz="1400" b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368" name="Rechthoek 367">
              <a:extLst>
                <a:ext uri="{FF2B5EF4-FFF2-40B4-BE49-F238E27FC236}">
                  <a16:creationId xmlns:a16="http://schemas.microsoft.com/office/drawing/2014/main" id="{7F3E7C69-CDF8-4E33-8FB4-5608BB1A33F4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369" name="Picture 3">
              <a:extLst>
                <a:ext uri="{FF2B5EF4-FFF2-40B4-BE49-F238E27FC236}">
                  <a16:creationId xmlns:a16="http://schemas.microsoft.com/office/drawing/2014/main" id="{8F2FB3B1-D1FC-4947-B32F-66B755CA35B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41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et 2 kolommen (licht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562" y="192001"/>
            <a:ext cx="11247071" cy="648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018-4643-486A-8337-D33AE09EA955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in 2 kolommen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471562" y="1420813"/>
            <a:ext cx="5362603" cy="455644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3"/>
          </p:nvPr>
        </p:nvSpPr>
        <p:spPr>
          <a:xfrm>
            <a:off x="6342347" y="1420813"/>
            <a:ext cx="5362603" cy="455644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B4F83672-4793-4DAC-81CB-A376E0BC883C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6B59DDE-DDB9-49EE-B7E5-CF1DF1A39E25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1" name="Textfield placeholder">
              <a:extLst>
                <a:ext uri="{FF2B5EF4-FFF2-40B4-BE49-F238E27FC236}">
                  <a16:creationId xmlns:a16="http://schemas.microsoft.com/office/drawing/2014/main" id="{345F001E-ECBA-48BB-B84E-C80182BD4E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61D2C285-D11C-4A48-9D8C-0084DF77AAA5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6EB2FA6D-E5E9-4826-A92B-5354006E8363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D7DC24D6-E7BC-4473-9707-E9D54F969619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30246820-A8FF-42FC-B55C-03F4FD58F137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A82FB6F4-B48D-44D5-9E9D-A388F92C2CB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329FDC98-2997-4921-A202-449DC6FF346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B6BE7B91-567D-4D3D-864F-5F97DF28A98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60805347-3BDE-4172-BD49-A9DCD33E72A8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Rechte verbindingslijn 189">
              <a:extLst>
                <a:ext uri="{FF2B5EF4-FFF2-40B4-BE49-F238E27FC236}">
                  <a16:creationId xmlns:a16="http://schemas.microsoft.com/office/drawing/2014/main" id="{4C629F66-6A91-4E96-A052-6E5115DE21EF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Rechte verbindingslijn 190">
              <a:extLst>
                <a:ext uri="{FF2B5EF4-FFF2-40B4-BE49-F238E27FC236}">
                  <a16:creationId xmlns:a16="http://schemas.microsoft.com/office/drawing/2014/main" id="{6E2374BE-CC26-4A4E-BF82-8A90782BFCA0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3">
              <a:extLst>
                <a:ext uri="{FF2B5EF4-FFF2-40B4-BE49-F238E27FC236}">
                  <a16:creationId xmlns:a16="http://schemas.microsoft.com/office/drawing/2014/main" id="{43A1A940-516B-42DB-A2DF-B9EA716773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" name="Picture 4">
              <a:extLst>
                <a:ext uri="{FF2B5EF4-FFF2-40B4-BE49-F238E27FC236}">
                  <a16:creationId xmlns:a16="http://schemas.microsoft.com/office/drawing/2014/main" id="{BDDA6164-64B7-4857-98C2-0C31DA2DE8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EAC48BF9-4135-46B2-BAAD-94C04418A1F2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5" name="Afgeronde rechthoek 133">
                <a:extLst>
                  <a:ext uri="{FF2B5EF4-FFF2-40B4-BE49-F238E27FC236}">
                    <a16:creationId xmlns:a16="http://schemas.microsoft.com/office/drawing/2014/main" id="{EED846B0-BED3-4E0D-B4B4-C49B7F333530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0D7551FF-C16B-4E92-912E-3BDDDE425DE2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41AABEDF-46F8-4F2F-8E69-FC0E509BCD4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46C1C53A-57CF-4EBE-B7D5-7AA9BEA7A8A1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4A788E72-4D8D-41BF-81D8-C01B32B5E63F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ED9DB13A-2358-4A6F-906D-BE80C87602A5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0F0B2C3C-C538-40A6-B1F8-A04A5193DE13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96F8A2E4-21BB-421A-BF71-F70A01335F1A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B593CAD2-ADDA-48D1-A789-41C14D5F957A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9E370E81-5F5E-45CC-AAA7-BC36DFCFD931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8090C6A7-FB9D-4A35-8DF5-A7D562BF5AF1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480ABEEB-C319-4961-B4A6-DE0FDEE5FB5A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7" name="Vrije vorm 145">
                  <a:extLst>
                    <a:ext uri="{FF2B5EF4-FFF2-40B4-BE49-F238E27FC236}">
                      <a16:creationId xmlns:a16="http://schemas.microsoft.com/office/drawing/2014/main" id="{D9156611-0CD1-4A9F-B8FF-F43C1D277690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195" name="Groep 194">
              <a:extLst>
                <a:ext uri="{FF2B5EF4-FFF2-40B4-BE49-F238E27FC236}">
                  <a16:creationId xmlns:a16="http://schemas.microsoft.com/office/drawing/2014/main" id="{1EA8B708-9177-446C-9741-82C7A93291F6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2" name="Afgeronde rechthoek 120">
                <a:extLst>
                  <a:ext uri="{FF2B5EF4-FFF2-40B4-BE49-F238E27FC236}">
                    <a16:creationId xmlns:a16="http://schemas.microsoft.com/office/drawing/2014/main" id="{B5129AAB-EA98-4F01-AD1C-9E58FC76409F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CB5D7646-5D82-4F60-AE5B-FA7CA7751165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880C2665-75C7-4BF7-B1C9-E6CB80988222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BF2AAFEF-2182-463A-9670-B7B1A05C2D28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1D81E571-C9A5-404B-968E-77BB7840D7A5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5C54EE29-04AA-4B95-8888-AE88623593B1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18073981-04E2-449D-912A-862C9ADBFE51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FC2AB5BE-9F5A-4AFB-83FB-A905FE461F50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30119F5D-647E-4E1C-9E29-EF27BF141073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4006D2BF-94B7-4288-8957-5CC9141B842A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5E8B7B49-0918-42B3-81C0-D96C9F9ECDD5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3AE367B0-D8C3-4049-B0F5-A77BAC6B7CC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4" name="Vrije vorm 132">
                  <a:extLst>
                    <a:ext uri="{FF2B5EF4-FFF2-40B4-BE49-F238E27FC236}">
                      <a16:creationId xmlns:a16="http://schemas.microsoft.com/office/drawing/2014/main" id="{75BA5C6C-2893-4771-BD39-13F2F8F513E1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2D04F23C-512C-4A50-9261-3F3AB4E53EE1}"/>
                </a:ext>
              </a:extLst>
            </p:cNvPr>
            <p:cNvCxnSpPr>
              <a:stCxn id="198" idx="2"/>
              <a:endCxn id="222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FA5E6868-5C11-4F8E-BF0F-6EDC9BEF2AAD}"/>
                </a:ext>
              </a:extLst>
            </p:cNvPr>
            <p:cNvCxnSpPr>
              <a:stCxn id="199" idx="3"/>
              <a:endCxn id="235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2FFAFD10-0127-4617-B88B-3BCD27D8762D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FB9438F1-A477-44B7-8039-D44D2361FDE9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22351F74-2DAA-4423-B809-207B5CB3C4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0062F922-4AF8-4DF8-BA83-239586FDE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4357E607-DF33-422A-B42F-29612AA48054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53F0CC5A-FFC3-4250-9903-9EE4070EA47B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EE58D107-C1FC-4E11-B871-0112DC08C469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B1870245-58CB-4BB8-9FD7-13B0443E5879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6D17D85C-13AB-4431-96F6-E4594CB3D91B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8E79CC3E-7262-47BD-B3A3-A063E276197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DC433892-FB78-4863-81C3-251F676FD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278EA40F-FB80-47ED-A732-07C2EBD109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0" name="Textfield placeholder">
              <a:extLst>
                <a:ext uri="{FF2B5EF4-FFF2-40B4-BE49-F238E27FC236}">
                  <a16:creationId xmlns:a16="http://schemas.microsoft.com/office/drawing/2014/main" id="{31661A34-8FEC-48CD-9D8C-3E4CFA8246E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1" name="Textfield placeholder">
              <a:extLst>
                <a:ext uri="{FF2B5EF4-FFF2-40B4-BE49-F238E27FC236}">
                  <a16:creationId xmlns:a16="http://schemas.microsoft.com/office/drawing/2014/main" id="{799EEDDB-2B20-4D77-8E39-2637EC2B024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2" name="Groep 211">
              <a:extLst>
                <a:ext uri="{FF2B5EF4-FFF2-40B4-BE49-F238E27FC236}">
                  <a16:creationId xmlns:a16="http://schemas.microsoft.com/office/drawing/2014/main" id="{167D3B8D-80E1-4ED4-8233-BFB0B5A77F60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7E82E73F-59EA-43F4-8C96-F4AAA213B8A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FE85B239-1762-46F3-AEA5-E6AF7CA1EB1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49ED74E1-4E9C-4110-8787-D8CA1818714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FCB243E4-7A88-44F9-B968-C5838AE7CAE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49997D55-2C0B-40AC-ADE0-F40E3D02E6B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83C7537A-DB69-400B-8BEA-52C4037C18A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C5114959-B1B5-4AE9-B667-3863C392A19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B5E7F061-2CA3-4866-B127-A14FED8E090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C565C1E1-D928-482F-B963-BAAD0F41DA6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71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et 3 kolommen (licht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562" y="192001"/>
            <a:ext cx="11247071" cy="648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C488-6E3E-4FED-9C25-866D9559F68E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Tekst in 3 kolommen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471562" y="1420813"/>
            <a:ext cx="3419110" cy="45551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22"/>
          </p:nvPr>
        </p:nvSpPr>
        <p:spPr>
          <a:xfrm>
            <a:off x="4386152" y="1420813"/>
            <a:ext cx="3419110" cy="45551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3"/>
          </p:nvPr>
        </p:nvSpPr>
        <p:spPr>
          <a:xfrm>
            <a:off x="8300740" y="1420813"/>
            <a:ext cx="3419110" cy="4555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5EFDCF9A-7E15-4B18-A954-1200CA16B023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447DDA0E-4836-4D56-95A0-887AFC9D16E3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1" name="Textfield placeholder">
              <a:extLst>
                <a:ext uri="{FF2B5EF4-FFF2-40B4-BE49-F238E27FC236}">
                  <a16:creationId xmlns:a16="http://schemas.microsoft.com/office/drawing/2014/main" id="{AAA7E046-61D2-46C0-BA21-2CBCCE2C25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C96B82A0-D22E-4F41-938E-0D222D44B784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1560A6CF-114F-45A6-9781-D618B1942F2C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15996319-7056-44A3-AFC3-908AB5361E05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0287112B-7A74-4E13-B133-2C19C788429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AD438314-A515-4E52-98A4-79DDB04F83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EF3B33F7-D9F0-449E-A812-EC4791C816E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E9159ECD-9378-4A7E-8718-C8D11CEA606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9904F8D5-2B24-4240-BB70-D8B78276F29B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Rechte verbindingslijn 189">
              <a:extLst>
                <a:ext uri="{FF2B5EF4-FFF2-40B4-BE49-F238E27FC236}">
                  <a16:creationId xmlns:a16="http://schemas.microsoft.com/office/drawing/2014/main" id="{14A09671-26F0-4E73-8F6A-ECE789912C2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Rechte verbindingslijn 190">
              <a:extLst>
                <a:ext uri="{FF2B5EF4-FFF2-40B4-BE49-F238E27FC236}">
                  <a16:creationId xmlns:a16="http://schemas.microsoft.com/office/drawing/2014/main" id="{417C1860-3344-403C-92E1-DB738A16CE45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3">
              <a:extLst>
                <a:ext uri="{FF2B5EF4-FFF2-40B4-BE49-F238E27FC236}">
                  <a16:creationId xmlns:a16="http://schemas.microsoft.com/office/drawing/2014/main" id="{0486110B-5FAB-4BCF-9517-171CE27DC2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" name="Picture 4">
              <a:extLst>
                <a:ext uri="{FF2B5EF4-FFF2-40B4-BE49-F238E27FC236}">
                  <a16:creationId xmlns:a16="http://schemas.microsoft.com/office/drawing/2014/main" id="{3E2A6C1E-9F7D-4F84-AC44-5D888AC4903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5800B996-86B1-405F-B0A7-7EF6819FB5E2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5" name="Afgeronde rechthoek 133">
                <a:extLst>
                  <a:ext uri="{FF2B5EF4-FFF2-40B4-BE49-F238E27FC236}">
                    <a16:creationId xmlns:a16="http://schemas.microsoft.com/office/drawing/2014/main" id="{F65C239D-6473-4B55-9409-D70DCFFA0847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E2E95376-EE4D-4D81-AF06-22C7591B38B3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60640E77-E576-4F8B-A3DE-543A1F7EF80E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AF4726DB-4276-4E22-A509-425906EAB35D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628A12B4-A330-42BE-8925-4D811328769A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8C024AC8-840D-4C9F-A9E1-D943810BC5C6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241BA735-8102-4BE5-9D22-0FB8FC4ACB43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CC3310A4-380E-4371-B9A0-0002A55790B8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CB5D850E-9E08-409E-8151-95501FD6FC1A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259E775-5095-4C33-994D-97464808C3F2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4DE5BD8-5B5B-4BB5-BBA3-1A9313E6C2EE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DE4A8190-E5DE-472D-91A7-FF737E002D5C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7" name="Vrije vorm 145">
                  <a:extLst>
                    <a:ext uri="{FF2B5EF4-FFF2-40B4-BE49-F238E27FC236}">
                      <a16:creationId xmlns:a16="http://schemas.microsoft.com/office/drawing/2014/main" id="{B782C299-8E08-4612-B2BE-379B406F646F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195" name="Groep 194">
              <a:extLst>
                <a:ext uri="{FF2B5EF4-FFF2-40B4-BE49-F238E27FC236}">
                  <a16:creationId xmlns:a16="http://schemas.microsoft.com/office/drawing/2014/main" id="{C47676CA-C006-43B0-A021-523858EB8319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2" name="Afgeronde rechthoek 120">
                <a:extLst>
                  <a:ext uri="{FF2B5EF4-FFF2-40B4-BE49-F238E27FC236}">
                    <a16:creationId xmlns:a16="http://schemas.microsoft.com/office/drawing/2014/main" id="{957D801A-4D46-410E-BC32-1F67F0070310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380E4D61-6310-4F84-920D-28F90C8467ED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429181D3-70C3-47D0-A3B1-00BBDB7D20B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7EFA8DE9-78AA-46EE-99A8-5482510D5DA2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0A76CA56-587E-4961-987D-9EEA9BDC8172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A51CC9F4-44C8-4F03-A23E-DDC481992B8B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800F1F35-163F-4713-BB04-132B6BBCDD8F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FCA73163-55E2-4F5F-A694-0AAEA2A7B364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7DB6CD0F-61CD-46A4-9417-D67C3D32CAC5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7B68A9B7-E087-4B48-A1F9-2569E4C7DC59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672A2558-EE73-4CF8-8184-F12862D978B6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3E8EE8D7-729C-40C9-8408-2EFCEC2E362A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4" name="Vrije vorm 132">
                  <a:extLst>
                    <a:ext uri="{FF2B5EF4-FFF2-40B4-BE49-F238E27FC236}">
                      <a16:creationId xmlns:a16="http://schemas.microsoft.com/office/drawing/2014/main" id="{5821540C-2DE2-4D52-8A5F-B9CBD6F1F9E7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DBB72C02-A948-488F-8D51-E93F1683F52C}"/>
                </a:ext>
              </a:extLst>
            </p:cNvPr>
            <p:cNvCxnSpPr>
              <a:stCxn id="198" idx="2"/>
              <a:endCxn id="222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97C83BC5-09E1-4A32-920D-2BAAA54EF8B4}"/>
                </a:ext>
              </a:extLst>
            </p:cNvPr>
            <p:cNvCxnSpPr>
              <a:stCxn id="199" idx="3"/>
              <a:endCxn id="235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CADB6663-9D71-41C8-897A-4CCFA219BCAF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C4F4C7D6-7FB7-4396-85D8-76DE7B2F9C6B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C92D4F55-4640-4B3E-B663-187B230D393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C5198020-8055-40CA-AD0F-C999BA8E17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FBCD639A-E439-4FDE-AE50-7D766A8436B0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6A7F2842-ED6F-4C7B-A12F-2D2BA0745D31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770D80E5-913F-442F-A2D2-9E860C8E261D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6B32130D-A2C1-49A9-9087-E14D8EF3192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0E890686-0483-4A92-8E6A-26B986740EA5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BAD85D61-7F17-4C50-94A2-D7B32BBBCA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35CF16E5-677D-4B6A-85ED-D638F203553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ED7CEC29-CB74-41CA-A976-A5F5ECF65AC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0" name="Textfield placeholder">
              <a:extLst>
                <a:ext uri="{FF2B5EF4-FFF2-40B4-BE49-F238E27FC236}">
                  <a16:creationId xmlns:a16="http://schemas.microsoft.com/office/drawing/2014/main" id="{FDF3903B-A275-4E08-BFFA-9F55C3984D6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1" name="Textfield placeholder">
              <a:extLst>
                <a:ext uri="{FF2B5EF4-FFF2-40B4-BE49-F238E27FC236}">
                  <a16:creationId xmlns:a16="http://schemas.microsoft.com/office/drawing/2014/main" id="{240F6E0C-EB3F-4424-A48B-AC6BCC84AF4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2" name="Groep 211">
              <a:extLst>
                <a:ext uri="{FF2B5EF4-FFF2-40B4-BE49-F238E27FC236}">
                  <a16:creationId xmlns:a16="http://schemas.microsoft.com/office/drawing/2014/main" id="{456F1827-C4B8-4757-B496-A2AD546DEFC9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AD6E94A4-652D-4688-ABD7-3511789B594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896F50D9-8D31-4CAF-86A9-32EAEC49109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ED14985B-7626-44F5-8A84-E4107A5F297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9DED9536-BDD6-4D8A-8EA0-0BC2204644E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11F06DCE-FE30-4F31-AD1A-E72483A0828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4D6699F5-E321-40D0-A8E4-E8777AA6320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BB07B059-754A-47D0-9C17-E0DC9524F0C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D82BC716-5D19-484F-8E87-F471D56550F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2BAAB652-E4F6-4D7D-B986-6F3CC0A9C0E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87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hthoek 78"/>
          <p:cNvSpPr/>
          <p:nvPr userDrawn="1"/>
        </p:nvSpPr>
        <p:spPr>
          <a:xfrm>
            <a:off x="0" y="1424764"/>
            <a:ext cx="12192000" cy="45528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42F99-19E3-4F78-A403-F237EC3E1078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384911" y="1641027"/>
            <a:ext cx="11394105" cy="3586067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Object (XL)</a:t>
            </a:r>
            <a:r>
              <a:rPr lang="nl-NL" sz="1333" b="0" kern="120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 + Titel + onderschrift</a:t>
            </a:r>
            <a:endParaRPr lang="nl-NL" sz="1333" b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1" y="5472970"/>
            <a:ext cx="12191999" cy="504000"/>
          </a:xfrm>
          <a:solidFill>
            <a:schemeClr val="accent2"/>
          </a:solidFill>
        </p:spPr>
        <p:txBody>
          <a:bodyPr vert="horz" lIns="540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80" name="Groep 79">
            <a:extLst>
              <a:ext uri="{FF2B5EF4-FFF2-40B4-BE49-F238E27FC236}">
                <a16:creationId xmlns:a16="http://schemas.microsoft.com/office/drawing/2014/main" id="{64F76CB1-1ACF-4A81-A9BF-4FD57690D999}"/>
              </a:ext>
            </a:extLst>
          </p:cNvPr>
          <p:cNvGrpSpPr/>
          <p:nvPr userDrawn="1"/>
        </p:nvGrpSpPr>
        <p:grpSpPr>
          <a:xfrm>
            <a:off x="12360652" y="-26002"/>
            <a:ext cx="3064014" cy="6864697"/>
            <a:chOff x="12363871" y="-26002"/>
            <a:chExt cx="3064812" cy="6864697"/>
          </a:xfrm>
        </p:grpSpPr>
        <p:sp>
          <p:nvSpPr>
            <p:cNvPr id="81" name="Tekstvak 33">
              <a:extLst>
                <a:ext uri="{FF2B5EF4-FFF2-40B4-BE49-F238E27FC236}">
                  <a16:creationId xmlns:a16="http://schemas.microsoft.com/office/drawing/2014/main" id="{CD181A6D-A1E0-4EC7-8C71-799DB06D7CF4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82" name="Tekstvak 33">
              <a:extLst>
                <a:ext uri="{FF2B5EF4-FFF2-40B4-BE49-F238E27FC236}">
                  <a16:creationId xmlns:a16="http://schemas.microsoft.com/office/drawing/2014/main" id="{5066F669-9BE1-4DC2-A615-90F599859041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CCFB2B05-34D2-42AD-B560-B4400FC7292D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0EA3654F-8C1C-433A-BB09-262549F2AB05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06B43D0E-A248-4FF5-B2C2-256CEFC6634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6" name="Picture 3">
              <a:extLst>
                <a:ext uri="{FF2B5EF4-FFF2-40B4-BE49-F238E27FC236}">
                  <a16:creationId xmlns:a16="http://schemas.microsoft.com/office/drawing/2014/main" id="{B36FA780-D465-46D1-91C4-CAB713BE507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7" name="Tekstvak 86">
              <a:extLst>
                <a:ext uri="{FF2B5EF4-FFF2-40B4-BE49-F238E27FC236}">
                  <a16:creationId xmlns:a16="http://schemas.microsoft.com/office/drawing/2014/main" id="{F618D81D-9E8A-46BB-B214-01CDD288713D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D4C5A89-4E75-48EF-9538-681A46B3801A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07C556F0-8D49-4448-8943-D90CAF5FF6B4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F4EA3B6B-7659-458F-8F6C-A48C0505187D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2254073D-5C27-463A-8D6B-4E7A7DC77813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FEB233DF-81DA-4405-82E3-514613790EFD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02D33AD1-18E0-4DCE-93A6-3B6076ED9E42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A5EC2AB6-1AAC-44AD-9876-DB41EDFC7992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133" name="Rechthoek 962">
                <a:extLst>
                  <a:ext uri="{FF2B5EF4-FFF2-40B4-BE49-F238E27FC236}">
                    <a16:creationId xmlns:a16="http://schemas.microsoft.com/office/drawing/2014/main" id="{7A56BC6A-0A35-432F-B580-7475E15C83B8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43AC6C9-AF7E-481D-B0B3-522335114583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135" name="Group 879">
                  <a:extLst>
                    <a:ext uri="{FF2B5EF4-FFF2-40B4-BE49-F238E27FC236}">
                      <a16:creationId xmlns:a16="http://schemas.microsoft.com/office/drawing/2014/main" id="{0851F6B3-BC6B-4BFA-8867-E606AD7FDAE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137" name="Freeform 886">
                    <a:extLst>
                      <a:ext uri="{FF2B5EF4-FFF2-40B4-BE49-F238E27FC236}">
                        <a16:creationId xmlns:a16="http://schemas.microsoft.com/office/drawing/2014/main" id="{BA73D104-F5CB-4CD2-B94A-35FF5CE28F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8" name="Rectangle 880">
                    <a:extLst>
                      <a:ext uri="{FF2B5EF4-FFF2-40B4-BE49-F238E27FC236}">
                        <a16:creationId xmlns:a16="http://schemas.microsoft.com/office/drawing/2014/main" id="{ECC53D84-4709-458F-854B-03F8648BFF9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9" name="Rectangle 881">
                    <a:extLst>
                      <a:ext uri="{FF2B5EF4-FFF2-40B4-BE49-F238E27FC236}">
                        <a16:creationId xmlns:a16="http://schemas.microsoft.com/office/drawing/2014/main" id="{09BB9A6D-D2D9-44FA-B5CD-E0A9118946C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0" name="Freeform 882">
                    <a:extLst>
                      <a:ext uri="{FF2B5EF4-FFF2-40B4-BE49-F238E27FC236}">
                        <a16:creationId xmlns:a16="http://schemas.microsoft.com/office/drawing/2014/main" id="{DC44E4EE-E3E5-4991-B1C8-26B9098AF3A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" name="Freeform 883">
                    <a:extLst>
                      <a:ext uri="{FF2B5EF4-FFF2-40B4-BE49-F238E27FC236}">
                        <a16:creationId xmlns:a16="http://schemas.microsoft.com/office/drawing/2014/main" id="{A2106845-925C-4576-8EB4-8AEC02A539E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" name="Freeform 884">
                    <a:extLst>
                      <a:ext uri="{FF2B5EF4-FFF2-40B4-BE49-F238E27FC236}">
                        <a16:creationId xmlns:a16="http://schemas.microsoft.com/office/drawing/2014/main" id="{DF2CD5F4-B8F6-498D-BC42-8CC3ACCE849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" name="Rectangle 885">
                    <a:extLst>
                      <a:ext uri="{FF2B5EF4-FFF2-40B4-BE49-F238E27FC236}">
                        <a16:creationId xmlns:a16="http://schemas.microsoft.com/office/drawing/2014/main" id="{6A4D5091-F6D2-4216-AF26-7C6CCB2FF24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" name="Rectangle 887">
                    <a:extLst>
                      <a:ext uri="{FF2B5EF4-FFF2-40B4-BE49-F238E27FC236}">
                        <a16:creationId xmlns:a16="http://schemas.microsoft.com/office/drawing/2014/main" id="{FB4EB14F-FBE3-42F2-9AD0-2E35A1FBB4E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" name="Freeform 888">
                    <a:extLst>
                      <a:ext uri="{FF2B5EF4-FFF2-40B4-BE49-F238E27FC236}">
                        <a16:creationId xmlns:a16="http://schemas.microsoft.com/office/drawing/2014/main" id="{1DF0A859-7622-46F2-9A0D-6BE2BB299FE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36" name="Vrije vorm 84">
                  <a:extLst>
                    <a:ext uri="{FF2B5EF4-FFF2-40B4-BE49-F238E27FC236}">
                      <a16:creationId xmlns:a16="http://schemas.microsoft.com/office/drawing/2014/main" id="{98AC49B6-1BC5-4FF5-B905-08D02F661F89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F77D2D48-7FC0-4256-8949-8E19E9042ECD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8EE46F79-DFB6-4D95-8978-297A32823033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CB61AFB5-26F8-499E-BBEA-F50DBD28FD8F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101" name="Gelijkbenige driehoek 100">
                <a:extLst>
                  <a:ext uri="{FF2B5EF4-FFF2-40B4-BE49-F238E27FC236}">
                    <a16:creationId xmlns:a16="http://schemas.microsoft.com/office/drawing/2014/main" id="{EB140DFC-A864-4812-BF2E-63AADEB71B22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02" name="Afgeronde rechthoek 50">
                <a:extLst>
                  <a:ext uri="{FF2B5EF4-FFF2-40B4-BE49-F238E27FC236}">
                    <a16:creationId xmlns:a16="http://schemas.microsoft.com/office/drawing/2014/main" id="{757F650D-AAC0-476B-BA93-5186D67FF268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1BD4C9DD-3565-4A62-90CE-113BB39C4DEF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120" name="Rechthoek 962">
                  <a:extLst>
                    <a:ext uri="{FF2B5EF4-FFF2-40B4-BE49-F238E27FC236}">
                      <a16:creationId xmlns:a16="http://schemas.microsoft.com/office/drawing/2014/main" id="{2AAE4E6B-7438-46D9-8D2E-7AAAC7179291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74DD2A8A-22DF-4317-8806-63701EBD34A1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122" name="Group 879">
                    <a:extLst>
                      <a:ext uri="{FF2B5EF4-FFF2-40B4-BE49-F238E27FC236}">
                        <a16:creationId xmlns:a16="http://schemas.microsoft.com/office/drawing/2014/main" id="{D8B91916-8335-46E0-B378-04B2AA99E51F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124" name="Freeform 886">
                      <a:extLst>
                        <a:ext uri="{FF2B5EF4-FFF2-40B4-BE49-F238E27FC236}">
                          <a16:creationId xmlns:a16="http://schemas.microsoft.com/office/drawing/2014/main" id="{59865165-C76C-4A90-9525-1F0CAFFCDA5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5" name="Rectangle 880">
                      <a:extLst>
                        <a:ext uri="{FF2B5EF4-FFF2-40B4-BE49-F238E27FC236}">
                          <a16:creationId xmlns:a16="http://schemas.microsoft.com/office/drawing/2014/main" id="{7829BF37-C113-4E4F-BCFF-4149AE41557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6" name="Rectangle 881">
                      <a:extLst>
                        <a:ext uri="{FF2B5EF4-FFF2-40B4-BE49-F238E27FC236}">
                          <a16:creationId xmlns:a16="http://schemas.microsoft.com/office/drawing/2014/main" id="{D6E91821-CFDA-4216-9276-2FB3E52E536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7" name="Freeform 882">
                      <a:extLst>
                        <a:ext uri="{FF2B5EF4-FFF2-40B4-BE49-F238E27FC236}">
                          <a16:creationId xmlns:a16="http://schemas.microsoft.com/office/drawing/2014/main" id="{8581CFA7-5695-4E2F-AAE8-84120FDD957C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8" name="Freeform 883">
                      <a:extLst>
                        <a:ext uri="{FF2B5EF4-FFF2-40B4-BE49-F238E27FC236}">
                          <a16:creationId xmlns:a16="http://schemas.microsoft.com/office/drawing/2014/main" id="{B2008174-56E2-4BA1-9D16-0856A4701D74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9" name="Freeform 884">
                      <a:extLst>
                        <a:ext uri="{FF2B5EF4-FFF2-40B4-BE49-F238E27FC236}">
                          <a16:creationId xmlns:a16="http://schemas.microsoft.com/office/drawing/2014/main" id="{84B4C007-AFCA-455F-BA69-E66025C4B252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30" name="Rectangle 885">
                      <a:extLst>
                        <a:ext uri="{FF2B5EF4-FFF2-40B4-BE49-F238E27FC236}">
                          <a16:creationId xmlns:a16="http://schemas.microsoft.com/office/drawing/2014/main" id="{5E940649-D870-4785-A2D0-E6EDE0B9C5E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31" name="Rectangle 887">
                      <a:extLst>
                        <a:ext uri="{FF2B5EF4-FFF2-40B4-BE49-F238E27FC236}">
                          <a16:creationId xmlns:a16="http://schemas.microsoft.com/office/drawing/2014/main" id="{87932487-D9CD-4712-849A-20EFB3B066DA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32" name="Freeform 888">
                      <a:extLst>
                        <a:ext uri="{FF2B5EF4-FFF2-40B4-BE49-F238E27FC236}">
                          <a16:creationId xmlns:a16="http://schemas.microsoft.com/office/drawing/2014/main" id="{43808EB8-2D29-4EE0-AF5C-987D553F11EE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123" name="Vrije vorm 71">
                    <a:extLst>
                      <a:ext uri="{FF2B5EF4-FFF2-40B4-BE49-F238E27FC236}">
                        <a16:creationId xmlns:a16="http://schemas.microsoft.com/office/drawing/2014/main" id="{26054290-A0D7-4EED-A562-D4053BB4EF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F17FA569-E5B3-4BB3-848E-AE12C1CD9EED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110" name="Rectangle 6">
                  <a:extLst>
                    <a:ext uri="{FF2B5EF4-FFF2-40B4-BE49-F238E27FC236}">
                      <a16:creationId xmlns:a16="http://schemas.microsoft.com/office/drawing/2014/main" id="{90139AE2-37A0-4334-8DA4-1BB758F52E1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tangle 15">
                  <a:extLst>
                    <a:ext uri="{FF2B5EF4-FFF2-40B4-BE49-F238E27FC236}">
                      <a16:creationId xmlns:a16="http://schemas.microsoft.com/office/drawing/2014/main" id="{23F4C45A-0FA1-4BB7-A18C-1211F1D07A5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2" name="Freeform 14">
                  <a:extLst>
                    <a:ext uri="{FF2B5EF4-FFF2-40B4-BE49-F238E27FC236}">
                      <a16:creationId xmlns:a16="http://schemas.microsoft.com/office/drawing/2014/main" id="{AFF45297-99A9-4CDB-966B-AD4D9578DA2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13" name="Rechte verbindingslijn 112">
                  <a:extLst>
                    <a:ext uri="{FF2B5EF4-FFF2-40B4-BE49-F238E27FC236}">
                      <a16:creationId xmlns:a16="http://schemas.microsoft.com/office/drawing/2014/main" id="{0A7765B2-4EA3-4F54-970A-03005E5632E9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Rechte verbindingslijn 113">
                  <a:extLst>
                    <a:ext uri="{FF2B5EF4-FFF2-40B4-BE49-F238E27FC236}">
                      <a16:creationId xmlns:a16="http://schemas.microsoft.com/office/drawing/2014/main" id="{363271E5-327E-4327-9BD1-032189DD0320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Rechte verbindingslijn 114">
                  <a:extLst>
                    <a:ext uri="{FF2B5EF4-FFF2-40B4-BE49-F238E27FC236}">
                      <a16:creationId xmlns:a16="http://schemas.microsoft.com/office/drawing/2014/main" id="{B8B000A1-A010-4DB6-8BC3-CD14B1C40535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Rechte verbindingslijn 115">
                  <a:extLst>
                    <a:ext uri="{FF2B5EF4-FFF2-40B4-BE49-F238E27FC236}">
                      <a16:creationId xmlns:a16="http://schemas.microsoft.com/office/drawing/2014/main" id="{82DD5B4C-5C16-4D4F-B026-668A08B052A9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chte verbindingslijn 116">
                  <a:extLst>
                    <a:ext uri="{FF2B5EF4-FFF2-40B4-BE49-F238E27FC236}">
                      <a16:creationId xmlns:a16="http://schemas.microsoft.com/office/drawing/2014/main" id="{4C11164D-CF2F-4A09-B892-E40168AB92BB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chte verbindingslijn 117">
                  <a:extLst>
                    <a:ext uri="{FF2B5EF4-FFF2-40B4-BE49-F238E27FC236}">
                      <a16:creationId xmlns:a16="http://schemas.microsoft.com/office/drawing/2014/main" id="{9B3B50A0-43C7-40A8-96A4-139159910213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Rectangle 13">
                  <a:extLst>
                    <a:ext uri="{FF2B5EF4-FFF2-40B4-BE49-F238E27FC236}">
                      <a16:creationId xmlns:a16="http://schemas.microsoft.com/office/drawing/2014/main" id="{3286BD46-D0D4-4EC3-B422-4F75EF35828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8F726C4C-3C18-4D4D-A5F3-07148A74AB55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E91ACEBC-86AD-4DA0-8318-CFC819147562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22795B52-690C-493B-B332-8696365F0440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108" name="Parallellogram 107">
                    <a:extLst>
                      <a:ext uri="{FF2B5EF4-FFF2-40B4-BE49-F238E27FC236}">
                        <a16:creationId xmlns:a16="http://schemas.microsoft.com/office/drawing/2014/main" id="{8887A693-96A7-4DE8-87E4-3B8B9F9B11F0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9" name="Parallellogram 108">
                    <a:extLst>
                      <a:ext uri="{FF2B5EF4-FFF2-40B4-BE49-F238E27FC236}">
                        <a16:creationId xmlns:a16="http://schemas.microsoft.com/office/drawing/2014/main" id="{C14E9435-649B-466D-BB79-EE36F904AE45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96" name="Tekstvak 33">
              <a:extLst>
                <a:ext uri="{FF2B5EF4-FFF2-40B4-BE49-F238E27FC236}">
                  <a16:creationId xmlns:a16="http://schemas.microsoft.com/office/drawing/2014/main" id="{8DAFEEB8-F4C7-4C9D-85C5-C4D012C83634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sz="140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sz="1400" b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B0E4FAAB-41D4-495C-B0C9-D2AAF66BF43D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98" name="Picture 3">
              <a:extLst>
                <a:ext uri="{FF2B5EF4-FFF2-40B4-BE49-F238E27FC236}">
                  <a16:creationId xmlns:a16="http://schemas.microsoft.com/office/drawing/2014/main" id="{6E133C5C-CBBC-43DA-B274-4FEFC5D8FFB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3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4F765-055F-F8F7-7C9D-153A6ABC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FE4D78-25EB-772C-F029-C30C08734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15B628-DEFE-A0BB-78B2-45255142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290D66-69BA-508E-07D6-D49C8ACA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D4C24D-31E4-25D5-3185-9CCDB060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1067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2x) +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0284"/>
            <a:ext cx="12192000" cy="45645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20100"/>
            <a:ext cx="6095188" cy="4564591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6095188" y="1420100"/>
            <a:ext cx="6096812" cy="4564579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EB4C-A020-4E14-80DF-272BD90EBCE0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(2x) + Titel + onderschrift</a:t>
            </a:r>
          </a:p>
        </p:txBody>
      </p:sp>
      <p:sp>
        <p:nvSpPr>
          <p:cNvPr id="14" name="Tijdelijke aanduiding voor verticale tekst 2"/>
          <p:cNvSpPr>
            <a:spLocks noGrp="1"/>
          </p:cNvSpPr>
          <p:nvPr>
            <p:ph type="body" orient="vert" idx="16" hasCustomPrompt="1"/>
          </p:nvPr>
        </p:nvSpPr>
        <p:spPr>
          <a:xfrm>
            <a:off x="-814" y="5480875"/>
            <a:ext cx="6096812" cy="504000"/>
          </a:xfrm>
          <a:solidFill>
            <a:schemeClr val="accent2"/>
          </a:solidFill>
        </p:spPr>
        <p:txBody>
          <a:bodyPr vert="horz" lIns="540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3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6096000" y="5480875"/>
            <a:ext cx="6096812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D1315BC-0973-489E-970E-D0861DCDF457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45" name="Tekstvak 33">
              <a:extLst>
                <a:ext uri="{FF2B5EF4-FFF2-40B4-BE49-F238E27FC236}">
                  <a16:creationId xmlns:a16="http://schemas.microsoft.com/office/drawing/2014/main" id="{EF297A03-98FD-4D42-B2B3-35E0261FAF0B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6" name="Tekstvak 33">
              <a:extLst>
                <a:ext uri="{FF2B5EF4-FFF2-40B4-BE49-F238E27FC236}">
                  <a16:creationId xmlns:a16="http://schemas.microsoft.com/office/drawing/2014/main" id="{3E9E6FF2-E3A8-4A9A-8A64-C08C307012BB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CDAFED9-21AF-4D22-8DD4-CE43A1D92AE3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D40703BE-1075-4049-95C6-E6A8052CE6C8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FF6A1BA4-D836-4317-956D-C56916D3E01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10735495-3B9E-4BC2-BAB3-8D0E85F8788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CF8B2AB1-D0BE-4CD9-A626-2F55A4B30B9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A961CDCB-B9D4-469E-BFFB-2DF8A24D6184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38EEAE27-F6D0-49C0-A844-D4312A33411C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0685F0A5-EDC1-47C7-8E07-AA3C5614BDD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D89BA4AC-2976-4099-8B92-865489003409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7D66F3D9-D589-45DE-8861-3FF7449B6A9F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Afbeelding 53">
              <a:extLst>
                <a:ext uri="{FF2B5EF4-FFF2-40B4-BE49-F238E27FC236}">
                  <a16:creationId xmlns:a16="http://schemas.microsoft.com/office/drawing/2014/main" id="{F9332CF6-B587-4FB5-9DAD-83B9A66DA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08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3x) +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0285"/>
            <a:ext cx="12192000" cy="45625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3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1" y="1420099"/>
            <a:ext cx="4066941" cy="456256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8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4061717" y="1420100"/>
            <a:ext cx="4066941" cy="4562568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9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8125059" y="1420100"/>
            <a:ext cx="4066941" cy="4562567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A0DE-C4CA-4276-AE43-AF48064788B7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(3x) + Titel + onderschrift</a:t>
            </a:r>
          </a:p>
        </p:txBody>
      </p:sp>
      <p:sp>
        <p:nvSpPr>
          <p:cNvPr id="19" name="Tijdelijke aanduiding voor verticale tekst 2"/>
          <p:cNvSpPr>
            <a:spLocks noGrp="1"/>
          </p:cNvSpPr>
          <p:nvPr>
            <p:ph type="body" orient="vert" idx="16" hasCustomPrompt="1"/>
          </p:nvPr>
        </p:nvSpPr>
        <p:spPr>
          <a:xfrm>
            <a:off x="-814" y="5478666"/>
            <a:ext cx="4063342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540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0" name="Tijdelijke aanduiding voor verticale tekst 2"/>
          <p:cNvSpPr>
            <a:spLocks noGrp="1"/>
          </p:cNvSpPr>
          <p:nvPr>
            <p:ph type="body" orient="vert" idx="18" hasCustomPrompt="1"/>
          </p:nvPr>
        </p:nvSpPr>
        <p:spPr>
          <a:xfrm>
            <a:off x="4062530" y="5478666"/>
            <a:ext cx="4057303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216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1" name="Tijdelijke aanduiding voor verticale tekst 2"/>
          <p:cNvSpPr>
            <a:spLocks noGrp="1"/>
          </p:cNvSpPr>
          <p:nvPr>
            <p:ph type="body" orient="vert" idx="19" hasCustomPrompt="1"/>
          </p:nvPr>
        </p:nvSpPr>
        <p:spPr>
          <a:xfrm>
            <a:off x="8124245" y="5478666"/>
            <a:ext cx="4067755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216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E4BACC1B-42C3-432D-8ED7-D89D5E9EFCF1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4" name="Tekstvak 33">
              <a:extLst>
                <a:ext uri="{FF2B5EF4-FFF2-40B4-BE49-F238E27FC236}">
                  <a16:creationId xmlns:a16="http://schemas.microsoft.com/office/drawing/2014/main" id="{E3F1D664-EA63-4BF0-9366-7E986F64AA1A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5" name="Tekstvak 33">
              <a:extLst>
                <a:ext uri="{FF2B5EF4-FFF2-40B4-BE49-F238E27FC236}">
                  <a16:creationId xmlns:a16="http://schemas.microsoft.com/office/drawing/2014/main" id="{AF6D6152-895B-4FEC-A9EC-44F69890D81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92D6F282-2D63-4527-A036-6CDCD2B86F3C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6D9242B2-3063-4EF4-BF9F-57EE2D71F7CE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63207005-F379-4969-9F7C-2BF32C68DA9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232A20FA-6CFA-4F3D-B333-6F610F05B29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A1CA00EF-3DB9-4FEC-828D-F5E07204AFA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E931805F-2F42-4F01-8EB4-F3F63DBD8AF4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2" name="Groep 61">
              <a:extLst>
                <a:ext uri="{FF2B5EF4-FFF2-40B4-BE49-F238E27FC236}">
                  <a16:creationId xmlns:a16="http://schemas.microsoft.com/office/drawing/2014/main" id="{B7DFBBC7-15E4-493A-A862-04041B69D4A1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8A6535C3-6D9E-4F98-9478-8EF47795ABEA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D000CE43-6492-465E-867B-6738EF0491CF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C4A98FAB-07D3-4544-92AD-828135A6CBCA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BF7B5721-9B0F-4307-B8B7-37488E8512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93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x) +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813" y="1420284"/>
            <a:ext cx="12192000" cy="45545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45" name="Tijdelijke aanduiding voor afbeelding 2"/>
          <p:cNvSpPr>
            <a:spLocks noGrp="1"/>
          </p:cNvSpPr>
          <p:nvPr>
            <p:ph type="pic" idx="21"/>
          </p:nvPr>
        </p:nvSpPr>
        <p:spPr>
          <a:xfrm>
            <a:off x="0" y="1420100"/>
            <a:ext cx="6099247" cy="2288739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6" name="Tijdelijke aanduiding voor afbeelding 2"/>
          <p:cNvSpPr>
            <a:spLocks noGrp="1"/>
          </p:cNvSpPr>
          <p:nvPr>
            <p:ph type="pic" idx="22"/>
          </p:nvPr>
        </p:nvSpPr>
        <p:spPr>
          <a:xfrm>
            <a:off x="6093563" y="1420100"/>
            <a:ext cx="6098437" cy="2288738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7" name="Tijdelijke aanduiding voor afbeelding 2"/>
          <p:cNvSpPr>
            <a:spLocks noGrp="1"/>
          </p:cNvSpPr>
          <p:nvPr>
            <p:ph type="pic" idx="23"/>
          </p:nvPr>
        </p:nvSpPr>
        <p:spPr>
          <a:xfrm>
            <a:off x="813" y="3708839"/>
            <a:ext cx="6095188" cy="2265450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8" name="Tijdelijke aanduiding voor afbeelding 2"/>
          <p:cNvSpPr>
            <a:spLocks noGrp="1"/>
          </p:cNvSpPr>
          <p:nvPr>
            <p:ph type="pic" idx="24"/>
          </p:nvPr>
        </p:nvSpPr>
        <p:spPr>
          <a:xfrm>
            <a:off x="6094377" y="3708839"/>
            <a:ext cx="6098436" cy="2265450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5" name="Tijdelijke aanduiding voor verticale tekst 2"/>
          <p:cNvSpPr>
            <a:spLocks noGrp="1"/>
          </p:cNvSpPr>
          <p:nvPr>
            <p:ph type="body" orient="vert" idx="16" hasCustomPrompt="1"/>
          </p:nvPr>
        </p:nvSpPr>
        <p:spPr>
          <a:xfrm>
            <a:off x="0" y="5470295"/>
            <a:ext cx="6096812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540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7" name="Tijdelijke aanduiding voor verticale tekst 2"/>
          <p:cNvSpPr>
            <a:spLocks noGrp="1"/>
          </p:cNvSpPr>
          <p:nvPr>
            <p:ph type="body" orient="vert" idx="20" hasCustomPrompt="1"/>
          </p:nvPr>
        </p:nvSpPr>
        <p:spPr>
          <a:xfrm>
            <a:off x="0" y="3204838"/>
            <a:ext cx="6096812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540000" tIns="36000" rIns="21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4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6096812" y="5470295"/>
            <a:ext cx="6096812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216000" tIns="3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6" name="Tijdelijke aanduiding voor verticale tekst 2"/>
          <p:cNvSpPr>
            <a:spLocks noGrp="1"/>
          </p:cNvSpPr>
          <p:nvPr>
            <p:ph type="body" orient="vert" idx="19" hasCustomPrompt="1"/>
          </p:nvPr>
        </p:nvSpPr>
        <p:spPr>
          <a:xfrm>
            <a:off x="6096812" y="3204838"/>
            <a:ext cx="6096812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216000" tIns="36000" bIns="0" anchor="ctr"/>
          <a:lstStyle>
            <a:lvl1pPr algn="l">
              <a:defRPr sz="17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65C2-2844-44E4-9572-65D3D3C33906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768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(4x) + Titel + onderschrift</a:t>
            </a:r>
          </a:p>
        </p:txBody>
      </p:sp>
      <p:grpSp>
        <p:nvGrpSpPr>
          <p:cNvPr id="60" name="Groep 59">
            <a:extLst>
              <a:ext uri="{FF2B5EF4-FFF2-40B4-BE49-F238E27FC236}">
                <a16:creationId xmlns:a16="http://schemas.microsoft.com/office/drawing/2014/main" id="{819E9629-B478-4B13-A5B6-AD49E12E2AF9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61" name="Tekstvak 33">
              <a:extLst>
                <a:ext uri="{FF2B5EF4-FFF2-40B4-BE49-F238E27FC236}">
                  <a16:creationId xmlns:a16="http://schemas.microsoft.com/office/drawing/2014/main" id="{D82FEE75-7E2E-4827-8178-09D5015669EE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2" name="Tekstvak 33">
              <a:extLst>
                <a:ext uri="{FF2B5EF4-FFF2-40B4-BE49-F238E27FC236}">
                  <a16:creationId xmlns:a16="http://schemas.microsoft.com/office/drawing/2014/main" id="{DB427348-CAEF-447A-B9C8-EB0AF8C58CE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0D42D10C-96B0-43D9-BE3E-01D90E5E34FD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F0972229-9C80-49BE-A74E-B16B6EB0039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CB50E777-5160-40E7-86B5-3141F80C24B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37B92F06-956F-4DBD-A288-E665F5DB01D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1F29C4F1-44F0-4B9D-A142-2235AC329DC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E7C92B5-6D70-40F7-96E2-442A1CC65363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32A2B0DA-88F6-4DC2-BF3A-B24E589F8F8A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EFC6A817-8BDB-4197-B56E-DEACC50F428F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DB393FAC-5F12-4655-B491-738C74AF72B9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Rechte verbindingslijn 72">
                <a:extLst>
                  <a:ext uri="{FF2B5EF4-FFF2-40B4-BE49-F238E27FC236}">
                    <a16:creationId xmlns:a16="http://schemas.microsoft.com/office/drawing/2014/main" id="{ACE3CBC4-1DA6-438E-B822-1F5814FC53D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Afbeelding 69">
              <a:extLst>
                <a:ext uri="{FF2B5EF4-FFF2-40B4-BE49-F238E27FC236}">
                  <a16:creationId xmlns:a16="http://schemas.microsoft.com/office/drawing/2014/main" id="{8A958B67-50E8-4C2D-8766-8302B759A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2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L)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0285"/>
            <a:ext cx="12192000" cy="45574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8510-386D-4416-AFF4-D90B83D150DF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(XL) 2x</a:t>
            </a:r>
            <a:r>
              <a:rPr lang="nl-NL" sz="1333" b="0" kern="120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 + Titel</a:t>
            </a:r>
            <a:endParaRPr lang="nl-NL" sz="1333" b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3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1" y="1420100"/>
            <a:ext cx="6096000" cy="4557433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4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6095999" y="1420100"/>
            <a:ext cx="6096001" cy="4557419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grpSp>
        <p:nvGrpSpPr>
          <p:cNvPr id="46" name="Groep 45">
            <a:extLst>
              <a:ext uri="{FF2B5EF4-FFF2-40B4-BE49-F238E27FC236}">
                <a16:creationId xmlns:a16="http://schemas.microsoft.com/office/drawing/2014/main" id="{4CD44168-C26D-4DED-A693-12DCF8885E6E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47" name="Tekstvak 33">
              <a:extLst>
                <a:ext uri="{FF2B5EF4-FFF2-40B4-BE49-F238E27FC236}">
                  <a16:creationId xmlns:a16="http://schemas.microsoft.com/office/drawing/2014/main" id="{53188E84-7596-48E6-84BD-D9524C0C3BF5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8" name="Tekstvak 33">
              <a:extLst>
                <a:ext uri="{FF2B5EF4-FFF2-40B4-BE49-F238E27FC236}">
                  <a16:creationId xmlns:a16="http://schemas.microsoft.com/office/drawing/2014/main" id="{EEB18DA7-C331-4A39-8A68-4023F55EE1F9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FD2F76AE-A3EB-471C-BADF-1FD1D44FDF31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5E013843-1A85-48FD-8B6E-9EAE614F5754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AA451D6B-9697-46BE-A6FD-EE6AEBC780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E84B0178-8D71-45B5-9983-04D6D4F0875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53B3D984-6951-4A84-B907-4CECCCED6D4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12E4CD2-E821-434A-BD2E-1B045A7C6473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99C86212-DBBE-4DCF-8804-16C0074E8AB6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E020AFBA-82B2-4715-942F-705DDE7DFA46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B664A5AC-1542-4E20-8BAC-A2F1FBBD12D3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77E3CE92-CB78-4F89-8DC9-4B588C01324F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4A6BD6AC-8C48-493D-9E13-D562EE327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72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L)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0285"/>
            <a:ext cx="12192000" cy="4559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41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20100"/>
            <a:ext cx="4062528" cy="455909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2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4062531" y="1420100"/>
            <a:ext cx="4062529" cy="455909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3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8125059" y="1420100"/>
            <a:ext cx="4079562" cy="455909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664D-23FE-462B-B015-51B884A56492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(XL) 3x</a:t>
            </a:r>
            <a:r>
              <a:rPr lang="nl-NL" sz="1333" b="0" kern="120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 + Titel</a:t>
            </a:r>
            <a:endParaRPr lang="nl-NL" sz="1333" b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219AEB2D-D3D4-41A2-BAE2-81745B7876CC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4" name="Tekstvak 33">
              <a:extLst>
                <a:ext uri="{FF2B5EF4-FFF2-40B4-BE49-F238E27FC236}">
                  <a16:creationId xmlns:a16="http://schemas.microsoft.com/office/drawing/2014/main" id="{351C0202-04F4-471B-A72E-71BB5C6D5243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5" name="Tekstvak 33">
              <a:extLst>
                <a:ext uri="{FF2B5EF4-FFF2-40B4-BE49-F238E27FC236}">
                  <a16:creationId xmlns:a16="http://schemas.microsoft.com/office/drawing/2014/main" id="{2976B0D0-50FD-4CE2-91DC-7E29A234E7AC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86CB6EC9-DA12-4986-AB85-8F9256C7A9C9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675E0A7F-2D78-41D0-91FC-F1EBDB807F8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248DFC34-D99A-4384-87D4-FF74E206A75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CCD818C6-42E0-456C-9B2A-D19090A0188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B74B7AD6-5333-41CF-A314-7F0730506ACA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5EA78D7D-54AB-4024-90F4-864EB4AF41A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2" name="Groep 61">
              <a:extLst>
                <a:ext uri="{FF2B5EF4-FFF2-40B4-BE49-F238E27FC236}">
                  <a16:creationId xmlns:a16="http://schemas.microsoft.com/office/drawing/2014/main" id="{C97F6F03-3799-4434-BDE6-9853E7FF7356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D78AB01E-7DEF-4662-8B6F-F1C0476F2B60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578D1241-DCAE-42E6-BC24-DAF2853C9CEC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FA76DD08-0130-4D07-971C-27ACE30CC48C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BA61EE17-E121-4C2E-B49C-224E1CA064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3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L)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8144"/>
            <a:ext cx="12192000" cy="45529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A7C1-C8DB-427A-9244-742AB30B52E6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(XL) 4x</a:t>
            </a:r>
            <a:r>
              <a:rPr lang="nl-NL" sz="1333" b="0" kern="120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 + Titel</a:t>
            </a:r>
            <a:endParaRPr lang="nl-NL" sz="1333" b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2" name="Tijdelijke aanduiding voor afbeelding 2"/>
          <p:cNvSpPr>
            <a:spLocks noGrp="1"/>
          </p:cNvSpPr>
          <p:nvPr>
            <p:ph type="pic" idx="19"/>
          </p:nvPr>
        </p:nvSpPr>
        <p:spPr>
          <a:xfrm>
            <a:off x="1" y="1430134"/>
            <a:ext cx="6095991" cy="228526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3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6095988" y="1430134"/>
            <a:ext cx="6096008" cy="228526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4" name="Tijdelijke aanduiding voor afbeelding 2"/>
          <p:cNvSpPr>
            <a:spLocks noGrp="1"/>
          </p:cNvSpPr>
          <p:nvPr>
            <p:ph type="pic" idx="21"/>
          </p:nvPr>
        </p:nvSpPr>
        <p:spPr>
          <a:xfrm>
            <a:off x="-1" y="3715402"/>
            <a:ext cx="6095992" cy="226565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5" name="Tijdelijke aanduiding voor afbeelding 2"/>
          <p:cNvSpPr>
            <a:spLocks noGrp="1"/>
          </p:cNvSpPr>
          <p:nvPr>
            <p:ph type="pic" idx="22"/>
          </p:nvPr>
        </p:nvSpPr>
        <p:spPr>
          <a:xfrm>
            <a:off x="6095991" y="3715410"/>
            <a:ext cx="6096009" cy="226564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B18A0E27-694C-4768-B6FB-6F076D22412F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9" name="Tekstvak 33">
              <a:extLst>
                <a:ext uri="{FF2B5EF4-FFF2-40B4-BE49-F238E27FC236}">
                  <a16:creationId xmlns:a16="http://schemas.microsoft.com/office/drawing/2014/main" id="{73DC70E9-831F-4845-AC31-4B1E60A15254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0" name="Tekstvak 33">
              <a:extLst>
                <a:ext uri="{FF2B5EF4-FFF2-40B4-BE49-F238E27FC236}">
                  <a16:creationId xmlns:a16="http://schemas.microsoft.com/office/drawing/2014/main" id="{DF22D80E-9AA6-4B45-AC88-40F2CAEB075E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1E6145B4-D5B9-4B4B-B746-7B68CED0B801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112FE168-8EE7-4FA2-B52E-03A743E42427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63" name="Picture 3">
              <a:extLst>
                <a:ext uri="{FF2B5EF4-FFF2-40B4-BE49-F238E27FC236}">
                  <a16:creationId xmlns:a16="http://schemas.microsoft.com/office/drawing/2014/main" id="{C4D11F63-6F37-4787-A313-9738F3E63BC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4" name="Picture 3">
              <a:extLst>
                <a:ext uri="{FF2B5EF4-FFF2-40B4-BE49-F238E27FC236}">
                  <a16:creationId xmlns:a16="http://schemas.microsoft.com/office/drawing/2014/main" id="{8CAA90FC-159B-4F22-96A4-74583855087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5" name="Tekstvak 64">
              <a:extLst>
                <a:ext uri="{FF2B5EF4-FFF2-40B4-BE49-F238E27FC236}">
                  <a16:creationId xmlns:a16="http://schemas.microsoft.com/office/drawing/2014/main" id="{79D2F3C2-030D-4B4C-B451-658E5E63D207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200C3405-B6DF-4410-BCB5-8C876FA31895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0FA1BAFD-82BE-4373-8FF2-B5CF9FF5499A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F4054177-C6D4-4681-9A5E-9F187FD1A985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DEB9A29E-D626-4144-8D0B-9438E576610A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956E0F7C-3D84-4052-8F52-8800D0B4C80F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Afbeelding 67">
              <a:extLst>
                <a:ext uri="{FF2B5EF4-FFF2-40B4-BE49-F238E27FC236}">
                  <a16:creationId xmlns:a16="http://schemas.microsoft.com/office/drawing/2014/main" id="{D347647D-BD5A-4965-A63F-F18506588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5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RIJS"/>
          <p:cNvSpPr/>
          <p:nvPr userDrawn="1"/>
        </p:nvSpPr>
        <p:spPr>
          <a:xfrm>
            <a:off x="0" y="-1"/>
            <a:ext cx="12192000" cy="5989104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34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5989100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477" y="190800"/>
            <a:ext cx="11247071" cy="648000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B9EA-4B75-4163-9131-4B3B959BBA83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</a:t>
            </a:r>
            <a:r>
              <a:rPr kumimoji="0" lang="nl-NL" sz="1333" b="0" i="0" u="none" strike="noStrike" kern="1200" cap="none" spc="0" normalizeH="0" baseline="0" noProof="0">
                <a:ln>
                  <a:noFill/>
                </a:ln>
                <a:solidFill>
                  <a:srgbClr val="003076"/>
                </a:solidFill>
                <a:effectLst/>
                <a:uLnTx/>
                <a:uFillTx/>
                <a:latin typeface="NLRTM Bold"/>
                <a:ea typeface="+mn-ea"/>
                <a:cs typeface="+mn-cs"/>
              </a:rPr>
              <a:t> + Titel</a:t>
            </a:r>
            <a:endParaRPr lang="nl-NL" sz="1333" b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90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beeldvullend) positief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7" y="0"/>
            <a:ext cx="12193538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367D286A-2EF5-436B-A2C1-8845E1AB24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7" y="0"/>
            <a:ext cx="12194497" cy="6858224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673" h="6858224">
                <a:moveTo>
                  <a:pt x="82462" y="0"/>
                </a:moveTo>
                <a:lnTo>
                  <a:pt x="12117709" y="0"/>
                </a:lnTo>
                <a:cubicBezTo>
                  <a:pt x="12161872" y="0"/>
                  <a:pt x="12197673" y="35801"/>
                  <a:pt x="12197673" y="79964"/>
                </a:cubicBezTo>
                <a:cubicBezTo>
                  <a:pt x="12196615" y="2312660"/>
                  <a:pt x="12195556" y="4545356"/>
                  <a:pt x="12194498" y="6778052"/>
                </a:cubicBezTo>
                <a:cubicBezTo>
                  <a:pt x="12199495" y="6827186"/>
                  <a:pt x="12149527" y="6861331"/>
                  <a:pt x="12112052" y="6858000"/>
                </a:cubicBezTo>
                <a:lnTo>
                  <a:pt x="74950" y="6855502"/>
                </a:lnTo>
                <a:cubicBezTo>
                  <a:pt x="37476" y="6857167"/>
                  <a:pt x="-1" y="6826354"/>
                  <a:pt x="0" y="6785548"/>
                </a:cubicBezTo>
                <a:cubicBezTo>
                  <a:pt x="833" y="4550353"/>
                  <a:pt x="1665" y="2315159"/>
                  <a:pt x="2498" y="79964"/>
                </a:cubicBezTo>
                <a:cubicBezTo>
                  <a:pt x="2498" y="35801"/>
                  <a:pt x="38299" y="0"/>
                  <a:pt x="82462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477" y="190800"/>
            <a:ext cx="11247071" cy="648000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8857-B25C-4DD4-A5D4-96AE2D58CA89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5833797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kern="120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Afbeelding (beeldvullend) + Titel + Logo positief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aphicFrame>
        <p:nvGraphicFramePr>
          <p:cNvPr id="37" name="Tijdelijke aanduiding voor SmartArt 67">
            <a:hlinkClick r:id="rId5" action="ppaction://hlinkfile"/>
            <a:extLst>
              <a:ext uri="{FF2B5EF4-FFF2-40B4-BE49-F238E27FC236}">
                <a16:creationId xmlns:a16="http://schemas.microsoft.com/office/drawing/2014/main" id="{7C94B22E-8EC8-4E2D-A16C-6FCF30056BD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790287832"/>
              </p:ext>
            </p:extLst>
          </p:nvPr>
        </p:nvGraphicFramePr>
        <p:xfrm>
          <a:off x="9934262" y="5159881"/>
          <a:ext cx="1780215" cy="58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Tijdelijke aanduiding voor SmartArt 16">
            <a:extLst>
              <a:ext uri="{FF2B5EF4-FFF2-40B4-BE49-F238E27FC236}">
                <a16:creationId xmlns:a16="http://schemas.microsoft.com/office/drawing/2014/main" id="{1E229961-85C5-499F-9FD2-6FA8DE7CCAFF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934261" y="6147174"/>
            <a:ext cx="1778439" cy="580580"/>
          </a:xfrm>
          <a:blipFill>
            <a:blip r:embed="rId11"/>
            <a:stretch>
              <a:fillRect/>
            </a:stretch>
          </a:blipFill>
        </p:spPr>
        <p:txBody>
          <a:bodyPr/>
          <a:lstStyle>
            <a:lvl1pPr>
              <a:defRPr sz="1799"/>
            </a:lvl1pPr>
          </a:lstStyle>
          <a:p>
            <a:r>
              <a:rPr lang="nl-NL"/>
              <a:t>Logo </a:t>
            </a:r>
            <a:r>
              <a:rPr lang="nl-NL" err="1"/>
              <a:t>HbR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16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629">
          <p15:clr>
            <a:srgbClr val="FBAE40"/>
          </p15:clr>
        </p15:guide>
        <p15:guide id="2" orient="horz" pos="51">
          <p15:clr>
            <a:srgbClr val="FBAE40"/>
          </p15:clr>
        </p15:guide>
        <p15:guide id="3" orient="horz" pos="4269">
          <p15:clr>
            <a:srgbClr val="FBAE40"/>
          </p15:clr>
        </p15:guide>
        <p15:guide id="4" pos="5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beeldvullend) donkerblau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0"/>
            <a:ext cx="12192000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7" name="Tijdelijke aanduiding voor afbeelding 2">
            <a:extLst>
              <a:ext uri="{FF2B5EF4-FFF2-40B4-BE49-F238E27FC236}">
                <a16:creationId xmlns:a16="http://schemas.microsoft.com/office/drawing/2014/main" id="{CF3E00E1-AB35-491F-9666-07C58A64188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7" y="0"/>
            <a:ext cx="12194497" cy="6858224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673" h="6858224">
                <a:moveTo>
                  <a:pt x="82462" y="0"/>
                </a:moveTo>
                <a:lnTo>
                  <a:pt x="12117709" y="0"/>
                </a:lnTo>
                <a:cubicBezTo>
                  <a:pt x="12161872" y="0"/>
                  <a:pt x="12197673" y="35801"/>
                  <a:pt x="12197673" y="79964"/>
                </a:cubicBezTo>
                <a:cubicBezTo>
                  <a:pt x="12196615" y="2312660"/>
                  <a:pt x="12195556" y="4545356"/>
                  <a:pt x="12194498" y="6778052"/>
                </a:cubicBezTo>
                <a:cubicBezTo>
                  <a:pt x="12199495" y="6827186"/>
                  <a:pt x="12149527" y="6861331"/>
                  <a:pt x="12112052" y="6858000"/>
                </a:cubicBezTo>
                <a:lnTo>
                  <a:pt x="74950" y="6855502"/>
                </a:lnTo>
                <a:cubicBezTo>
                  <a:pt x="37476" y="6857167"/>
                  <a:pt x="-1" y="6826354"/>
                  <a:pt x="0" y="6785548"/>
                </a:cubicBezTo>
                <a:cubicBezTo>
                  <a:pt x="833" y="4550353"/>
                  <a:pt x="1665" y="2315159"/>
                  <a:pt x="2498" y="79964"/>
                </a:cubicBezTo>
                <a:cubicBezTo>
                  <a:pt x="2498" y="35801"/>
                  <a:pt x="38299" y="0"/>
                  <a:pt x="82462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477" y="190800"/>
            <a:ext cx="11247071" cy="648000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86545-30E7-4A88-A2A3-2A5FD7DAEB65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5749598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kern="120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Afbeelding (beeldvullend) + Titel + Logo donkerblauw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sp>
        <p:nvSpPr>
          <p:cNvPr id="26" name="Tijdelijke aanduiding voor SmartArt 16">
            <a:extLst>
              <a:ext uri="{FF2B5EF4-FFF2-40B4-BE49-F238E27FC236}">
                <a16:creationId xmlns:a16="http://schemas.microsoft.com/office/drawing/2014/main" id="{9FF48B0A-4E27-4C06-82BD-2D1643A10F37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934261" y="6147174"/>
            <a:ext cx="1778439" cy="58058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799"/>
            </a:lvl1pPr>
          </a:lstStyle>
          <a:p>
            <a:r>
              <a:rPr lang="nl-NL"/>
              <a:t>Logo </a:t>
            </a:r>
            <a:r>
              <a:rPr lang="nl-NL" err="1"/>
              <a:t>HbR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24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beeldvullend) diapositie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0"/>
            <a:ext cx="12192000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1D05B44C-20FB-46FC-89F7-98B2A4DD604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5053" y="1"/>
            <a:ext cx="12197423" cy="6859311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9580"/>
              <a:gd name="connsiteY0" fmla="*/ 0 h 6858178"/>
              <a:gd name="connsiteX1" fmla="*/ 12117709 w 12199580"/>
              <a:gd name="connsiteY1" fmla="*/ 0 h 6858178"/>
              <a:gd name="connsiteX2" fmla="*/ 12197673 w 12199580"/>
              <a:gd name="connsiteY2" fmla="*/ 79964 h 6858178"/>
              <a:gd name="connsiteX3" fmla="*/ 12199261 w 12199580"/>
              <a:gd name="connsiteY3" fmla="*/ 6768527 h 6858178"/>
              <a:gd name="connsiteX4" fmla="*/ 12112052 w 12199580"/>
              <a:gd name="connsiteY4" fmla="*/ 6858000 h 6858178"/>
              <a:gd name="connsiteX5" fmla="*/ 74950 w 12199580"/>
              <a:gd name="connsiteY5" fmla="*/ 6855502 h 6858178"/>
              <a:gd name="connsiteX6" fmla="*/ 0 w 12199580"/>
              <a:gd name="connsiteY6" fmla="*/ 6785548 h 6858178"/>
              <a:gd name="connsiteX7" fmla="*/ 2498 w 12199580"/>
              <a:gd name="connsiteY7" fmla="*/ 79964 h 6858178"/>
              <a:gd name="connsiteX8" fmla="*/ 82462 w 12199580"/>
              <a:gd name="connsiteY8" fmla="*/ 0 h 6858178"/>
              <a:gd name="connsiteX0" fmla="*/ 82462 w 12199580"/>
              <a:gd name="connsiteY0" fmla="*/ 0 h 6859535"/>
              <a:gd name="connsiteX1" fmla="*/ 12117709 w 12199580"/>
              <a:gd name="connsiteY1" fmla="*/ 0 h 6859535"/>
              <a:gd name="connsiteX2" fmla="*/ 12197673 w 12199580"/>
              <a:gd name="connsiteY2" fmla="*/ 79964 h 6859535"/>
              <a:gd name="connsiteX3" fmla="*/ 12199261 w 12199580"/>
              <a:gd name="connsiteY3" fmla="*/ 6768527 h 6859535"/>
              <a:gd name="connsiteX4" fmla="*/ 12112052 w 12199580"/>
              <a:gd name="connsiteY4" fmla="*/ 6858000 h 6859535"/>
              <a:gd name="connsiteX5" fmla="*/ 70974 w 12199580"/>
              <a:gd name="connsiteY5" fmla="*/ 6859478 h 6859535"/>
              <a:gd name="connsiteX6" fmla="*/ 0 w 12199580"/>
              <a:gd name="connsiteY6" fmla="*/ 6785548 h 6859535"/>
              <a:gd name="connsiteX7" fmla="*/ 2498 w 12199580"/>
              <a:gd name="connsiteY7" fmla="*/ 79964 h 6859535"/>
              <a:gd name="connsiteX8" fmla="*/ 82462 w 12199580"/>
              <a:gd name="connsiteY8" fmla="*/ 0 h 68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9580" h="6859535">
                <a:moveTo>
                  <a:pt x="82462" y="0"/>
                </a:moveTo>
                <a:lnTo>
                  <a:pt x="12117709" y="0"/>
                </a:lnTo>
                <a:cubicBezTo>
                  <a:pt x="12161872" y="0"/>
                  <a:pt x="12197673" y="35801"/>
                  <a:pt x="12197673" y="79964"/>
                </a:cubicBezTo>
                <a:cubicBezTo>
                  <a:pt x="12196615" y="2312660"/>
                  <a:pt x="12200319" y="4535831"/>
                  <a:pt x="12199261" y="6768527"/>
                </a:cubicBezTo>
                <a:cubicBezTo>
                  <a:pt x="12204258" y="6817661"/>
                  <a:pt x="12149527" y="6861331"/>
                  <a:pt x="12112052" y="6858000"/>
                </a:cubicBezTo>
                <a:lnTo>
                  <a:pt x="70974" y="6859478"/>
                </a:lnTo>
                <a:cubicBezTo>
                  <a:pt x="33500" y="6861143"/>
                  <a:pt x="-1" y="6826354"/>
                  <a:pt x="0" y="6785548"/>
                </a:cubicBezTo>
                <a:cubicBezTo>
                  <a:pt x="833" y="4550353"/>
                  <a:pt x="1665" y="2315159"/>
                  <a:pt x="2498" y="79964"/>
                </a:cubicBezTo>
                <a:cubicBezTo>
                  <a:pt x="2498" y="35801"/>
                  <a:pt x="38299" y="0"/>
                  <a:pt x="82462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477" y="190800"/>
            <a:ext cx="11247071" cy="64800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F05EAC-4353-4B0F-A3D9-9F67DA36147A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5280488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kern="120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Afbeelding (beeldvullend) + Titel + Logo diapositief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sp>
        <p:nvSpPr>
          <p:cNvPr id="25" name="Tijdelijke aanduiding voor SmartArt 16">
            <a:extLst>
              <a:ext uri="{FF2B5EF4-FFF2-40B4-BE49-F238E27FC236}">
                <a16:creationId xmlns:a16="http://schemas.microsoft.com/office/drawing/2014/main" id="{59244192-AD8C-422E-A891-03B75EF8A70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934261" y="6147174"/>
            <a:ext cx="1778439" cy="58058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799"/>
            </a:lvl1pPr>
          </a:lstStyle>
          <a:p>
            <a:r>
              <a:rPr lang="nl-NL"/>
              <a:t>Logo </a:t>
            </a:r>
            <a:r>
              <a:rPr lang="nl-NL" err="1"/>
              <a:t>HbR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4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C70BD-9505-60E9-4AE2-7AD94937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8C7661-65EF-79A7-7A74-12A53D971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50CC392-14E1-94ED-6B8B-E50DAEAFD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D282C8-FB0D-59CE-1503-33BED7C9E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5C006F-26EE-3C77-88F6-B4FD69AD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8EAE09-7CCD-DCB2-D3F0-87C6FDDE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363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RIJS"/>
          <p:cNvSpPr/>
          <p:nvPr userDrawn="1"/>
        </p:nvSpPr>
        <p:spPr>
          <a:xfrm>
            <a:off x="0" y="-1"/>
            <a:ext cx="12192000" cy="5989104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34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5989100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1255" y="-709200"/>
            <a:ext cx="8885186" cy="6480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456-A4A2-4B9E-B1BA-907D18AE5ECE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93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IJS"/>
          <p:cNvSpPr/>
          <p:nvPr userDrawn="1"/>
        </p:nvSpPr>
        <p:spPr>
          <a:xfrm>
            <a:off x="0" y="0"/>
            <a:ext cx="12192000" cy="5977882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C74B-08A8-4160-8F70-2A57619D4512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 2x</a:t>
            </a:r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096000" y="-1"/>
            <a:ext cx="6096000" cy="5977883"/>
          </a:xfrm>
          <a:prstGeom prst="round1Rect">
            <a:avLst>
              <a:gd name="adj" fmla="val 794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0515165E-D78F-4052-B88A-EB1982E353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-1" y="-2"/>
            <a:ext cx="6095999" cy="5977883"/>
          </a:xfrm>
          <a:prstGeom prst="round1Rect">
            <a:avLst>
              <a:gd name="adj" fmla="val 794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45303BE3-3FEC-4C7F-8835-09D0972BB4A2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44" name="Tekstvak 33">
              <a:extLst>
                <a:ext uri="{FF2B5EF4-FFF2-40B4-BE49-F238E27FC236}">
                  <a16:creationId xmlns:a16="http://schemas.microsoft.com/office/drawing/2014/main" id="{BF826D9D-2BF8-4B26-A892-77992AC70E66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5" name="Tekstvak 33">
              <a:extLst>
                <a:ext uri="{FF2B5EF4-FFF2-40B4-BE49-F238E27FC236}">
                  <a16:creationId xmlns:a16="http://schemas.microsoft.com/office/drawing/2014/main" id="{111DB92F-D9CF-4AD7-91B3-027B45ABA7A3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B6E5328-87AD-48CB-941B-FED6DF032DCA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E54EA4CC-7046-42F4-AE00-5200FB123D00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1C127519-58F8-424E-9DB5-331DE71E494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E1765C74-1871-4130-AAA1-2AEF42E09D1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5AC2283F-1CC4-4E25-9A51-F8B69D05923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430FAE25-D277-4071-BAF8-866890DFE313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8A27A774-E9E2-43BB-87F3-65AA752073CA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48C122F1-CD63-4E33-8993-BE9F83ECE105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C8ADCB7F-CBE3-42E9-8088-5B9346ADA8E1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8AC0A2CA-1DFD-4A80-AA35-E1B341C4349D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Afbeelding 52">
              <a:extLst>
                <a:ext uri="{FF2B5EF4-FFF2-40B4-BE49-F238E27FC236}">
                  <a16:creationId xmlns:a16="http://schemas.microsoft.com/office/drawing/2014/main" id="{71A6602C-D931-4A61-B36C-E30073F00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6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IJS"/>
          <p:cNvSpPr/>
          <p:nvPr userDrawn="1"/>
        </p:nvSpPr>
        <p:spPr>
          <a:xfrm>
            <a:off x="0" y="1"/>
            <a:ext cx="12192000" cy="5978766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638-8668-46B5-805F-89CF479F0568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 3x</a:t>
            </a:r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8140620" y="0"/>
            <a:ext cx="4051379" cy="5978764"/>
          </a:xfrm>
          <a:prstGeom prst="round1Rect">
            <a:avLst>
              <a:gd name="adj" fmla="val 794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4067154" y="1"/>
            <a:ext cx="4057690" cy="59787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3" name="Tijdelijke aanduiding voor afbeelding 2">
            <a:extLst>
              <a:ext uri="{FF2B5EF4-FFF2-40B4-BE49-F238E27FC236}">
                <a16:creationId xmlns:a16="http://schemas.microsoft.com/office/drawing/2014/main" id="{5D3862F8-4010-49BF-B516-49B46977FCE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-2" y="-2"/>
            <a:ext cx="4051378" cy="5977883"/>
          </a:xfrm>
          <a:prstGeom prst="round1Rect">
            <a:avLst>
              <a:gd name="adj" fmla="val 794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grpSp>
        <p:nvGrpSpPr>
          <p:cNvPr id="48" name="Groep 47">
            <a:extLst>
              <a:ext uri="{FF2B5EF4-FFF2-40B4-BE49-F238E27FC236}">
                <a16:creationId xmlns:a16="http://schemas.microsoft.com/office/drawing/2014/main" id="{57AC65DE-E272-47EE-88A4-71F81F13CD4A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49" name="Tekstvak 33">
              <a:extLst>
                <a:ext uri="{FF2B5EF4-FFF2-40B4-BE49-F238E27FC236}">
                  <a16:creationId xmlns:a16="http://schemas.microsoft.com/office/drawing/2014/main" id="{E7AE648E-C385-4069-B932-1BD0518E683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6995838D-D4F7-4477-8DA0-A59D522C19D6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26AF732A-8BB1-4BF5-8B3A-8CDF09EE250C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C1B9D3EC-94FC-440F-B1EC-C4A0720B3CB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FC794619-3C22-47ED-B021-8499FFC6AEA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EFD940B4-89F3-4D88-B36A-99C295060E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936BF892-1572-46AA-8ED8-2D0914AEF70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9503650A-9E6C-42AE-ACAD-C5189FD55DF1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1B59DCA6-1446-492C-B8A7-7B641D23A392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2A0C149B-7CE6-4ED6-94EA-08124DC8BCA7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E322D61D-CAE5-4AFB-BB9A-D23FEE92AE64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90AC7D5A-B0F7-4F40-AEC7-CF15B6F48B35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AABAF79C-5171-4E9B-9A35-036F3D1D1C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18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IJS"/>
          <p:cNvSpPr/>
          <p:nvPr userDrawn="1"/>
        </p:nvSpPr>
        <p:spPr>
          <a:xfrm>
            <a:off x="0" y="1"/>
            <a:ext cx="12192000" cy="5977717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F5EF-BCCB-4B00-8104-C919C767C76A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 4x</a:t>
            </a:r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096001" y="858"/>
            <a:ext cx="6096000" cy="2988000"/>
          </a:xfrm>
          <a:prstGeom prst="round1Rect">
            <a:avLst>
              <a:gd name="adj" fmla="val 1511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0" y="2976690"/>
            <a:ext cx="6095998" cy="298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2" name="Tijdelijke aanduiding voor afbeelding 2"/>
          <p:cNvSpPr>
            <a:spLocks noGrp="1"/>
          </p:cNvSpPr>
          <p:nvPr>
            <p:ph type="pic" idx="16"/>
          </p:nvPr>
        </p:nvSpPr>
        <p:spPr>
          <a:xfrm>
            <a:off x="6096001" y="2976690"/>
            <a:ext cx="6096000" cy="298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7" name="Tijdelijke aanduiding voor afbeelding 2">
            <a:extLst>
              <a:ext uri="{FF2B5EF4-FFF2-40B4-BE49-F238E27FC236}">
                <a16:creationId xmlns:a16="http://schemas.microsoft.com/office/drawing/2014/main" id="{AC6CAF77-CDDC-4CC6-AA7D-C2325BC9EB22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0" y="858"/>
            <a:ext cx="6095999" cy="2988000"/>
          </a:xfrm>
          <a:prstGeom prst="round1Rect">
            <a:avLst>
              <a:gd name="adj" fmla="val 794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A0852105-8731-4A3E-836B-64093868B477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3" name="Tekstvak 33">
              <a:extLst>
                <a:ext uri="{FF2B5EF4-FFF2-40B4-BE49-F238E27FC236}">
                  <a16:creationId xmlns:a16="http://schemas.microsoft.com/office/drawing/2014/main" id="{B0B84B27-8D79-4525-B788-F5246F1769BB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4" name="Tekstvak 33">
              <a:extLst>
                <a:ext uri="{FF2B5EF4-FFF2-40B4-BE49-F238E27FC236}">
                  <a16:creationId xmlns:a16="http://schemas.microsoft.com/office/drawing/2014/main" id="{CA8FC25B-A455-4193-B8A6-D7B17128009C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C1B16BCC-18B9-48FC-B279-3A76910786F9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6EC18DAE-4010-46A0-91F5-8814D294D94A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A6D1860A-3ABE-4BBE-9597-76D4A73059B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7CC006AA-FDEE-4778-B25D-FE11D319C05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5D98AA06-E3F2-421C-8F35-CF3164598BAB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B3D11252-D528-4329-9E50-DF9CD81CD42F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CD00AE65-63D5-461E-B333-4ACAE4933E68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86D957CF-DD63-475E-90F2-71715B417D8D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9AFCBDEC-C58C-4753-B981-1887B0203D81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39D3A39D-BFCA-4676-ADE6-E810735EE24A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3E8829BA-3227-463C-8632-4979A9864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8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ekstkader (Linkson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RIJS"/>
          <p:cNvSpPr/>
          <p:nvPr userDrawn="1"/>
        </p:nvSpPr>
        <p:spPr>
          <a:xfrm>
            <a:off x="0" y="-1"/>
            <a:ext cx="12192000" cy="5981007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101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-11"/>
            <a:ext cx="12192000" cy="5981007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50409" y="2711117"/>
            <a:ext cx="5398594" cy="2887579"/>
          </a:xfrm>
          <a:solidFill>
            <a:srgbClr val="FFD800">
              <a:alpha val="94902"/>
            </a:srgbClr>
          </a:solidFill>
        </p:spPr>
        <p:txBody>
          <a:bodyPr vert="horz" lIns="324000" rIns="324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5895-8744-456E-8255-5CB488AFDFAB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577150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 + Tekstkader (Linksonder)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99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350409" y="5526695"/>
            <a:ext cx="11876907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/>
              <a:t>Vormgeving (niet verwijderen!)</a:t>
            </a:r>
          </a:p>
        </p:txBody>
      </p:sp>
      <p:grpSp>
        <p:nvGrpSpPr>
          <p:cNvPr id="185" name="Groep 184">
            <a:extLst>
              <a:ext uri="{FF2B5EF4-FFF2-40B4-BE49-F238E27FC236}">
                <a16:creationId xmlns:a16="http://schemas.microsoft.com/office/drawing/2014/main" id="{F3846EB7-8C93-4DD1-89E2-84133F8712C5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BE3AC02F-FF4A-4552-A21C-511F34E467F5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1E43FC24-D424-4731-8978-6BA16FA0C8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66A45E67-CDB0-4688-9492-F815693E2A39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F330F8B9-BA3C-491F-83E9-1A35AF45C760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2150A1E4-D55C-4C19-924B-5E9DCCDB2953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19E6A307-A8EB-4C2D-86ED-8E6AFFC1037F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2" name="Textfield placeholder">
              <a:extLst>
                <a:ext uri="{FF2B5EF4-FFF2-40B4-BE49-F238E27FC236}">
                  <a16:creationId xmlns:a16="http://schemas.microsoft.com/office/drawing/2014/main" id="{FD39EF07-752E-47FE-9B64-92563CBAB7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93" name="Textfield placeholder">
              <a:extLst>
                <a:ext uri="{FF2B5EF4-FFF2-40B4-BE49-F238E27FC236}">
                  <a16:creationId xmlns:a16="http://schemas.microsoft.com/office/drawing/2014/main" id="{73007F75-14FF-4A60-8313-A9E3B93B189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974BF86A-0E45-4D08-8C35-2297E35FD5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67790D6D-A46D-4CC7-93BC-AF31BE2D6C92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BC3F508B-8D1D-4B14-85F5-854AA1C831EB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97168E3A-BBB2-4320-BFEC-EC495045842D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8" name="Picture 3">
              <a:extLst>
                <a:ext uri="{FF2B5EF4-FFF2-40B4-BE49-F238E27FC236}">
                  <a16:creationId xmlns:a16="http://schemas.microsoft.com/office/drawing/2014/main" id="{5EDDB22C-FDD9-4444-89F4-49178F9706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4">
              <a:extLst>
                <a:ext uri="{FF2B5EF4-FFF2-40B4-BE49-F238E27FC236}">
                  <a16:creationId xmlns:a16="http://schemas.microsoft.com/office/drawing/2014/main" id="{D41C851C-5450-459A-A918-C4E94BCEADB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4F99A8D7-2490-42D2-99F3-FC746BA47FCF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1" name="Afgeronde rechthoek 133">
                <a:extLst>
                  <a:ext uri="{FF2B5EF4-FFF2-40B4-BE49-F238E27FC236}">
                    <a16:creationId xmlns:a16="http://schemas.microsoft.com/office/drawing/2014/main" id="{05D83377-0577-4032-AB2F-A16A1C494A17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D8C4B7DC-E43C-4E13-8D72-3BC06CECA0A4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5B726271-B82A-4448-A5C4-42BD2BAF654D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81EAB2CA-91BB-4DAE-BE05-E5AD5B8BF6FD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D7EE7575-7305-436F-BBDA-CDAD0FDD0FE4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FD073C45-9A3B-441D-B650-E86905594E0D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52C74C8A-D444-4B1F-B460-776DDEC21C3B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711B1AE9-19EC-4EF3-BA80-6850BA2D0FD1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2B586813-4AEF-4888-8F75-90D4101CD73B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62FD6E59-4B0E-4BFD-97C9-EB6ECCD3AAC0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66B4A961-B832-4EF9-940D-C1919790AD7F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CEF5100F-7039-4317-B0D7-89C388E95BF8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3" name="Vrije vorm 145">
                  <a:extLst>
                    <a:ext uri="{FF2B5EF4-FFF2-40B4-BE49-F238E27FC236}">
                      <a16:creationId xmlns:a16="http://schemas.microsoft.com/office/drawing/2014/main" id="{394768C3-C7FE-42F2-9184-E19B32CFD9E2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B5AC2DE9-EE76-44D4-840D-F0D89E1D2AE0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8" name="Afgeronde rechthoek 120">
                <a:extLst>
                  <a:ext uri="{FF2B5EF4-FFF2-40B4-BE49-F238E27FC236}">
                    <a16:creationId xmlns:a16="http://schemas.microsoft.com/office/drawing/2014/main" id="{A95350A7-070F-4123-B8DE-1BB55294BB57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6804DB8E-6BCA-4218-92BB-3723C0C170F6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C0750521-98E1-445C-8983-8BE9E190067F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4D0C7628-6DF0-40BC-87D5-30697E9352A5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DE487069-9B71-457E-AE60-6A19B00A02FD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C37ECB86-F6D8-4274-8CC4-E7DE80D4AE36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9725CDB8-54D9-4C07-9157-624AEB42F872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B539C874-5324-44B4-BB83-34108A57C734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EAEEA495-9BAA-451D-93A4-48E2D00C3C44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0BD56F08-DDD3-4BB6-9A3E-728C42CA462F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94E65A0C-EEBC-4355-A93D-6AE8138B9745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77ACA64F-5A54-4F4D-B92A-85FBC842BE81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Vrije vorm 132">
                  <a:extLst>
                    <a:ext uri="{FF2B5EF4-FFF2-40B4-BE49-F238E27FC236}">
                      <a16:creationId xmlns:a16="http://schemas.microsoft.com/office/drawing/2014/main" id="{118FA151-4C4D-42FA-8980-968C5F3CF869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3918DD72-AD84-4EA0-B31B-C09B87238927}"/>
                </a:ext>
              </a:extLst>
            </p:cNvPr>
            <p:cNvCxnSpPr>
              <a:stCxn id="204" idx="2"/>
              <a:endCxn id="228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94201CA1-9494-4920-9EB3-479E9B56D7B9}"/>
                </a:ext>
              </a:extLst>
            </p:cNvPr>
            <p:cNvCxnSpPr>
              <a:stCxn id="205" idx="3"/>
              <a:endCxn id="241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30C7CB20-30C2-436F-906B-5168575212F8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C029838A-F239-4D46-A041-AD358A70FADA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C035BCB6-0EA6-4195-8E6F-BDE319047C2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5D40D7F4-3294-4AA8-8FA1-4EDA098045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5BAAE56B-F3CC-4DD6-B765-BA8EEF4450DD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C83DBA4F-B5B7-45E6-8517-6DD111701C75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86688B82-BFAC-416A-B8A2-F9DE66E03DF3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804425D4-1F73-47A6-9529-F03EF43A7DD3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69CAC6D6-791C-475D-BAC3-5BFAB7860AB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13" name="Textfield placeholder">
              <a:extLst>
                <a:ext uri="{FF2B5EF4-FFF2-40B4-BE49-F238E27FC236}">
                  <a16:creationId xmlns:a16="http://schemas.microsoft.com/office/drawing/2014/main" id="{25EF31D7-D8B7-4DCD-8078-91EAAFC8FB2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0B546AB8-56E8-4B81-99E4-422C73BD23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65AE9941-BCF5-43B5-AC51-EFE24F6733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6" name="Textfield placeholder">
              <a:extLst>
                <a:ext uri="{FF2B5EF4-FFF2-40B4-BE49-F238E27FC236}">
                  <a16:creationId xmlns:a16="http://schemas.microsoft.com/office/drawing/2014/main" id="{845381F0-11CA-4DEA-AD27-B1F701574F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7" name="Textfield placeholder">
              <a:extLst>
                <a:ext uri="{FF2B5EF4-FFF2-40B4-BE49-F238E27FC236}">
                  <a16:creationId xmlns:a16="http://schemas.microsoft.com/office/drawing/2014/main" id="{63D99000-B04B-440F-AFC9-2980E8F2020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8" name="Groep 217">
              <a:extLst>
                <a:ext uri="{FF2B5EF4-FFF2-40B4-BE49-F238E27FC236}">
                  <a16:creationId xmlns:a16="http://schemas.microsoft.com/office/drawing/2014/main" id="{667E6344-1BEB-4F90-B64E-AD098A691CA8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127523B8-27FF-41F4-A642-FDF021BD762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46289516-808C-402F-8C78-6D583C8233A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83B96774-094F-457B-B06F-0270F3B4311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2" name="Textfield placeholder">
                <a:extLst>
                  <a:ext uri="{FF2B5EF4-FFF2-40B4-BE49-F238E27FC236}">
                    <a16:creationId xmlns:a16="http://schemas.microsoft.com/office/drawing/2014/main" id="{E0CB3CEC-BC45-40A5-A8C4-6AF621CFE1D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23" name="Textfield placeholder">
                <a:extLst>
                  <a:ext uri="{FF2B5EF4-FFF2-40B4-BE49-F238E27FC236}">
                    <a16:creationId xmlns:a16="http://schemas.microsoft.com/office/drawing/2014/main" id="{F947F187-49B1-4373-9BB6-9A7AEFCA4AA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24" name="Textfield placeholder">
                <a:extLst>
                  <a:ext uri="{FF2B5EF4-FFF2-40B4-BE49-F238E27FC236}">
                    <a16:creationId xmlns:a16="http://schemas.microsoft.com/office/drawing/2014/main" id="{62D33AFB-6868-499B-BE91-EAA221DA4DD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5" name="Textfield placeholder">
                <a:extLst>
                  <a:ext uri="{FF2B5EF4-FFF2-40B4-BE49-F238E27FC236}">
                    <a16:creationId xmlns:a16="http://schemas.microsoft.com/office/drawing/2014/main" id="{0031AF63-4271-44D6-A42C-D6DBAD2C451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F5A8F322-CF52-4B9B-9646-C8C674DF5BB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D6ABFF3E-039C-4F0B-9E5C-8DDEF764F59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54" name="Groep 253">
            <a:extLst>
              <a:ext uri="{FF2B5EF4-FFF2-40B4-BE49-F238E27FC236}">
                <a16:creationId xmlns:a16="http://schemas.microsoft.com/office/drawing/2014/main" id="{EC3CFFA9-AE6D-44E9-847D-4466FEC81E3B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255" name="Tekstvak 33">
              <a:extLst>
                <a:ext uri="{FF2B5EF4-FFF2-40B4-BE49-F238E27FC236}">
                  <a16:creationId xmlns:a16="http://schemas.microsoft.com/office/drawing/2014/main" id="{5B2EFA50-D0D4-48B4-BFDD-36D7214C624D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6" name="Tekstvak 33">
              <a:extLst>
                <a:ext uri="{FF2B5EF4-FFF2-40B4-BE49-F238E27FC236}">
                  <a16:creationId xmlns:a16="http://schemas.microsoft.com/office/drawing/2014/main" id="{E880FBF8-BE80-438F-A4EC-522BFC37FF6F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2A1E9BB1-1F94-485C-BBF7-2207325E9869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id="{C41AF96B-6E82-4A32-B5B6-6A7AD808D52D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59" name="Picture 3">
              <a:extLst>
                <a:ext uri="{FF2B5EF4-FFF2-40B4-BE49-F238E27FC236}">
                  <a16:creationId xmlns:a16="http://schemas.microsoft.com/office/drawing/2014/main" id="{17FDB02F-5839-4762-BA8F-E574E68E0DD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0" name="Picture 3">
              <a:extLst>
                <a:ext uri="{FF2B5EF4-FFF2-40B4-BE49-F238E27FC236}">
                  <a16:creationId xmlns:a16="http://schemas.microsoft.com/office/drawing/2014/main" id="{828F3706-7DCD-400B-8CC5-DB410EBF605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1" name="Tekstvak 260">
              <a:extLst>
                <a:ext uri="{FF2B5EF4-FFF2-40B4-BE49-F238E27FC236}">
                  <a16:creationId xmlns:a16="http://schemas.microsoft.com/office/drawing/2014/main" id="{4FD8992C-6838-4574-88E2-8403298F5D0D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43683E9E-39BA-40BA-A3DF-54CE19C8AF82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3" name="Groep 262">
              <a:extLst>
                <a:ext uri="{FF2B5EF4-FFF2-40B4-BE49-F238E27FC236}">
                  <a16:creationId xmlns:a16="http://schemas.microsoft.com/office/drawing/2014/main" id="{4D0AC76D-AB57-4B5A-A363-43CBF9FE6266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65" name="Rechte verbindingslijn 264">
                <a:extLst>
                  <a:ext uri="{FF2B5EF4-FFF2-40B4-BE49-F238E27FC236}">
                    <a16:creationId xmlns:a16="http://schemas.microsoft.com/office/drawing/2014/main" id="{D097FBF5-8590-4F2E-99E7-59D595B4AD67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88B80B47-A3F9-4402-849C-9055050F6BE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FE372CF1-5B0B-490B-BB26-FA4A79262ADE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4" name="Afbeelding 263">
              <a:extLst>
                <a:ext uri="{FF2B5EF4-FFF2-40B4-BE49-F238E27FC236}">
                  <a16:creationId xmlns:a16="http://schemas.microsoft.com/office/drawing/2014/main" id="{0959F746-263C-4EDF-9869-F1EBD36FC8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12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ekstkader (Rechtson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RIJS"/>
          <p:cNvSpPr/>
          <p:nvPr userDrawn="1"/>
        </p:nvSpPr>
        <p:spPr>
          <a:xfrm>
            <a:off x="0" y="1"/>
            <a:ext cx="12192000" cy="5983071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10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"/>
            <a:ext cx="12192000" cy="5983070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4AAF4-2537-4257-A471-7D976F251E2B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5498616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 + Tekstkader (Rechtsonder)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99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453434" y="2711117"/>
            <a:ext cx="5398594" cy="2887579"/>
          </a:xfrm>
          <a:solidFill>
            <a:srgbClr val="FFD800">
              <a:alpha val="94902"/>
            </a:srgbClr>
          </a:solidFill>
        </p:spPr>
        <p:txBody>
          <a:bodyPr vert="horz" lIns="324000" rIns="324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0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24878" y="5526695"/>
            <a:ext cx="11876907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/>
              <a:t>Vormgeving (niet verwijderen!)</a:t>
            </a:r>
          </a:p>
        </p:txBody>
      </p:sp>
      <p:grpSp>
        <p:nvGrpSpPr>
          <p:cNvPr id="186" name="Groep 185">
            <a:extLst>
              <a:ext uri="{FF2B5EF4-FFF2-40B4-BE49-F238E27FC236}">
                <a16:creationId xmlns:a16="http://schemas.microsoft.com/office/drawing/2014/main" id="{A6D03BD0-BF93-492B-81B8-3E3F11D5B1E0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818D9A8B-4CD4-4924-9757-E6712B8297D6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16E5B524-DB9F-40AA-95BE-45B18609A87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DDCA4FCA-DAC5-45E0-8B3F-DE2AC948B4C0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6F88A384-8C3F-40D7-8F23-CC4456E1E3FA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3F0AABE5-2C16-4409-A6FB-4DD763756DD8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id="{66C61B56-9581-4854-8AD5-213BDCBBBE50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3" name="Textfield placeholder">
              <a:extLst>
                <a:ext uri="{FF2B5EF4-FFF2-40B4-BE49-F238E27FC236}">
                  <a16:creationId xmlns:a16="http://schemas.microsoft.com/office/drawing/2014/main" id="{089F613D-10C1-4A8B-8218-6CD345103CC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249D8E6A-9527-44B1-9AF9-048DC0FBE2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95" name="Textfield placeholder">
              <a:extLst>
                <a:ext uri="{FF2B5EF4-FFF2-40B4-BE49-F238E27FC236}">
                  <a16:creationId xmlns:a16="http://schemas.microsoft.com/office/drawing/2014/main" id="{30DF174B-D043-4F73-ABFA-7565E8AE0C3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691C30FE-5C73-4821-97AB-76525474167D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6985CA2A-0281-4767-A459-D24153D2EB81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Rechte verbindingslijn 197">
              <a:extLst>
                <a:ext uri="{FF2B5EF4-FFF2-40B4-BE49-F238E27FC236}">
                  <a16:creationId xmlns:a16="http://schemas.microsoft.com/office/drawing/2014/main" id="{72B7428A-19F3-4631-9A3D-55A7EC122845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9" name="Picture 3">
              <a:extLst>
                <a:ext uri="{FF2B5EF4-FFF2-40B4-BE49-F238E27FC236}">
                  <a16:creationId xmlns:a16="http://schemas.microsoft.com/office/drawing/2014/main" id="{8677D104-0594-4768-B24E-E467EDCF149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4">
              <a:extLst>
                <a:ext uri="{FF2B5EF4-FFF2-40B4-BE49-F238E27FC236}">
                  <a16:creationId xmlns:a16="http://schemas.microsoft.com/office/drawing/2014/main" id="{D6A10952-6818-46AB-983F-B5114E4D9F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2C9111B2-59C0-4707-8037-36D6B99A95EF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2" name="Afgeronde rechthoek 133">
                <a:extLst>
                  <a:ext uri="{FF2B5EF4-FFF2-40B4-BE49-F238E27FC236}">
                    <a16:creationId xmlns:a16="http://schemas.microsoft.com/office/drawing/2014/main" id="{99B6807E-DED1-4B58-82C4-074050297022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25E5AEA8-1A30-4398-B774-885ECF260C05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EF6C15AB-BC39-4DB8-8902-3A4095BCC81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7ED4EC79-2B4E-49CD-A3D4-3DC37503C9D2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1A78D817-DC86-4E1D-B6A7-D4C1DBF8B696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01ADEE6B-B886-41E4-BD6F-B6A7BCB184FC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D8259161-2DC5-4361-8CB5-514B55858C39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A686E7C9-0F9C-4AB2-98D8-146E8B7505DB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D668261A-0B4E-4DBC-8144-8095FE1D6501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B23C9AAE-3DA5-404D-98C5-15ADB62BD793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B415C3AB-3C5E-4871-8E1A-6ED950290497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8C8DB9C1-1DEB-43AD-A5E2-8B267624E2C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4" name="Vrije vorm 145">
                  <a:extLst>
                    <a:ext uri="{FF2B5EF4-FFF2-40B4-BE49-F238E27FC236}">
                      <a16:creationId xmlns:a16="http://schemas.microsoft.com/office/drawing/2014/main" id="{530DD4E6-15FD-4F28-AB8D-CC688C44325A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C36460F5-53C2-4F63-8643-A36612099B87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9" name="Afgeronde rechthoek 120">
                <a:extLst>
                  <a:ext uri="{FF2B5EF4-FFF2-40B4-BE49-F238E27FC236}">
                    <a16:creationId xmlns:a16="http://schemas.microsoft.com/office/drawing/2014/main" id="{9EFA6E72-C19B-4156-8DDA-6075CEB7DB2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79BFDE3C-87CB-4E35-BEE8-BA05D91F4DA2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08D9AB2D-4758-4298-AA15-E338E8163AB2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631F8DA1-3B20-476C-B756-735F9BCD3EC7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57385E5B-3AEF-44C3-BF26-5809E70F25DC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ED3391AC-D626-4A3E-BD89-5A05B2328D5D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22F25FB6-897C-4C61-9435-063E341F64CC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A4489C61-CA5F-4294-B652-12B286A520E1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C2229101-2F02-407A-870D-1AD5F1571F9F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1A64C1B6-E450-456C-AEC9-DACF1E82A4E9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31CAEB4F-9524-43DA-BEBA-4B65E4790DF7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5C298174-2D20-4932-A3B8-3E706784483D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1" name="Vrije vorm 132">
                  <a:extLst>
                    <a:ext uri="{FF2B5EF4-FFF2-40B4-BE49-F238E27FC236}">
                      <a16:creationId xmlns:a16="http://schemas.microsoft.com/office/drawing/2014/main" id="{B1904785-E41D-4944-95F8-1193BE28874E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46A54E55-8D8F-45FE-882F-775A29830A49}"/>
                </a:ext>
              </a:extLst>
            </p:cNvPr>
            <p:cNvCxnSpPr>
              <a:stCxn id="205" idx="2"/>
              <a:endCxn id="22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DEB8566A-2410-456A-B5D5-B2AA15CA35A5}"/>
                </a:ext>
              </a:extLst>
            </p:cNvPr>
            <p:cNvCxnSpPr>
              <a:stCxn id="206" idx="3"/>
              <a:endCxn id="24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E92FE5BA-AB82-49D9-8CFA-24A403771B10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2700124A-1608-4EB1-9642-02ABF67511C8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640ED574-4504-4F30-9E52-6EA86940FE2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42A633A2-8DA2-4308-83AA-0B4F5ED1FA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72686863-C5F8-4892-909F-9D887F0DDCFB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D394D1B6-24B8-4CF3-BBB8-E7C0834FDFA3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90F7E4BB-E4C0-4BA6-9AFF-D643348C4F8C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09332F61-855E-4526-BFD4-EDDB774566E6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7D75EEE5-B2D1-4D6F-A2BA-0B13DF9764AC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C6CFD388-5B84-4D2E-8FB3-8F3E3D56C0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0291BAFB-20F9-4173-A9D1-AF5BF220C0C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6" name="Textfield placeholder">
              <a:extLst>
                <a:ext uri="{FF2B5EF4-FFF2-40B4-BE49-F238E27FC236}">
                  <a16:creationId xmlns:a16="http://schemas.microsoft.com/office/drawing/2014/main" id="{23F6B083-DB8B-4047-A96D-703B95B208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7" name="Textfield placeholder">
              <a:extLst>
                <a:ext uri="{FF2B5EF4-FFF2-40B4-BE49-F238E27FC236}">
                  <a16:creationId xmlns:a16="http://schemas.microsoft.com/office/drawing/2014/main" id="{5BFDB090-6A78-4937-B009-7D40F3C80FF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8" name="Textfield placeholder">
              <a:extLst>
                <a:ext uri="{FF2B5EF4-FFF2-40B4-BE49-F238E27FC236}">
                  <a16:creationId xmlns:a16="http://schemas.microsoft.com/office/drawing/2014/main" id="{3CF8C4AE-DAF8-4FEE-8D78-1DC24E6E0D6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9" name="Groep 218">
              <a:extLst>
                <a:ext uri="{FF2B5EF4-FFF2-40B4-BE49-F238E27FC236}">
                  <a16:creationId xmlns:a16="http://schemas.microsoft.com/office/drawing/2014/main" id="{4A39EF40-98DF-42A1-8712-A64FAEE59046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0E562110-C561-4944-BF28-38B9D766E24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CC3BD390-1D54-4C5E-B7FF-EACFDC9A15F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2" name="Textfield placeholder">
                <a:extLst>
                  <a:ext uri="{FF2B5EF4-FFF2-40B4-BE49-F238E27FC236}">
                    <a16:creationId xmlns:a16="http://schemas.microsoft.com/office/drawing/2014/main" id="{8EE31930-82A5-45DE-AAE5-927C35CC07D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3" name="Textfield placeholder">
                <a:extLst>
                  <a:ext uri="{FF2B5EF4-FFF2-40B4-BE49-F238E27FC236}">
                    <a16:creationId xmlns:a16="http://schemas.microsoft.com/office/drawing/2014/main" id="{85C8A466-6870-4B4C-A90D-E8CA097742A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24" name="Textfield placeholder">
                <a:extLst>
                  <a:ext uri="{FF2B5EF4-FFF2-40B4-BE49-F238E27FC236}">
                    <a16:creationId xmlns:a16="http://schemas.microsoft.com/office/drawing/2014/main" id="{914E0F03-ECE5-41BA-B27A-30459F83035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25" name="Textfield placeholder">
                <a:extLst>
                  <a:ext uri="{FF2B5EF4-FFF2-40B4-BE49-F238E27FC236}">
                    <a16:creationId xmlns:a16="http://schemas.microsoft.com/office/drawing/2014/main" id="{36443231-C2A4-4370-A545-83C07C686BB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19AC0B19-F71F-4045-8C6C-C2D1D9F2E91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BF261581-36B8-419D-9E8D-8654BD6A4E1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FA05E0B6-A2DB-4370-84E8-7715A8BCFF7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55" name="Groep 254">
            <a:extLst>
              <a:ext uri="{FF2B5EF4-FFF2-40B4-BE49-F238E27FC236}">
                <a16:creationId xmlns:a16="http://schemas.microsoft.com/office/drawing/2014/main" id="{B2C454CE-45B7-449F-8DF1-DE17544F68D6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256" name="Tekstvak 33">
              <a:extLst>
                <a:ext uri="{FF2B5EF4-FFF2-40B4-BE49-F238E27FC236}">
                  <a16:creationId xmlns:a16="http://schemas.microsoft.com/office/drawing/2014/main" id="{E9A80365-DDEF-4779-BE97-66276CEF93D5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7" name="Tekstvak 33">
              <a:extLst>
                <a:ext uri="{FF2B5EF4-FFF2-40B4-BE49-F238E27FC236}">
                  <a16:creationId xmlns:a16="http://schemas.microsoft.com/office/drawing/2014/main" id="{F84ADAFF-33DA-4B53-A97D-2C33FAA1175A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id="{0F91132A-B683-4261-AE79-92EAEC546303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4570757C-53C7-41F9-AF0E-04346F197E90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0" name="Picture 3">
              <a:extLst>
                <a:ext uri="{FF2B5EF4-FFF2-40B4-BE49-F238E27FC236}">
                  <a16:creationId xmlns:a16="http://schemas.microsoft.com/office/drawing/2014/main" id="{C5C09757-78D0-4391-B64B-1153CA07510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1" name="Picture 3">
              <a:extLst>
                <a:ext uri="{FF2B5EF4-FFF2-40B4-BE49-F238E27FC236}">
                  <a16:creationId xmlns:a16="http://schemas.microsoft.com/office/drawing/2014/main" id="{43A2137D-DA0E-4C62-93F7-0BC23D33897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2" name="Tekstvak 261">
              <a:extLst>
                <a:ext uri="{FF2B5EF4-FFF2-40B4-BE49-F238E27FC236}">
                  <a16:creationId xmlns:a16="http://schemas.microsoft.com/office/drawing/2014/main" id="{8139C46E-D85B-4636-9481-5486742C6F6A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1F635049-1798-4B0F-B6DD-0431FEB02E2E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4" name="Groep 263">
              <a:extLst>
                <a:ext uri="{FF2B5EF4-FFF2-40B4-BE49-F238E27FC236}">
                  <a16:creationId xmlns:a16="http://schemas.microsoft.com/office/drawing/2014/main" id="{5251E722-1E59-4631-8793-A3581743A408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C49B0ABF-FE15-425B-B542-16EF3535C843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0AE411B7-AC3C-4E4D-A277-A3AE931E39A6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Rechte verbindingslijn 267">
                <a:extLst>
                  <a:ext uri="{FF2B5EF4-FFF2-40B4-BE49-F238E27FC236}">
                    <a16:creationId xmlns:a16="http://schemas.microsoft.com/office/drawing/2014/main" id="{BED35447-C014-40E1-AFF5-3AC4D39AFEE0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5" name="Afbeelding 264">
              <a:extLst>
                <a:ext uri="{FF2B5EF4-FFF2-40B4-BE49-F238E27FC236}">
                  <a16:creationId xmlns:a16="http://schemas.microsoft.com/office/drawing/2014/main" id="{695DAD50-6BBA-498E-BC67-A590B3A0C6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4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ekstkader (Links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IJS"/>
          <p:cNvSpPr/>
          <p:nvPr userDrawn="1"/>
        </p:nvSpPr>
        <p:spPr>
          <a:xfrm>
            <a:off x="0" y="-1"/>
            <a:ext cx="12192000" cy="5980827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10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5980815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87E1-1534-4045-92EB-3EA25FEB292B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56759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 + Tekstkader (Linksboven)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99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50409" y="352929"/>
            <a:ext cx="5398594" cy="2887579"/>
          </a:xfrm>
          <a:solidFill>
            <a:srgbClr val="FFD800">
              <a:alpha val="94902"/>
            </a:srgbClr>
          </a:solidFill>
        </p:spPr>
        <p:txBody>
          <a:bodyPr vert="horz" lIns="324000" rIns="324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0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350409" y="352928"/>
            <a:ext cx="11876907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/>
              <a:t>Vormgeving (niet verwijderen!)</a:t>
            </a:r>
          </a:p>
        </p:txBody>
      </p:sp>
      <p:grpSp>
        <p:nvGrpSpPr>
          <p:cNvPr id="185" name="Groep 184">
            <a:extLst>
              <a:ext uri="{FF2B5EF4-FFF2-40B4-BE49-F238E27FC236}">
                <a16:creationId xmlns:a16="http://schemas.microsoft.com/office/drawing/2014/main" id="{5288FC3B-D5F7-4896-95C7-C3811B3814C4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547936E8-BFFE-4DE6-96DF-AE9C5DAFBE94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4FD82E9E-421D-4B9E-8472-1321BC4BBF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E969B218-B09A-4994-8402-EEB0B94701A7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7AD46D59-48D1-4123-A86E-EF533C54ADF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B50EB376-BE40-4519-938D-08120DCA4BB2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B1D64BD2-72F1-41D4-AC7E-4DC4D78A59D5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2" name="Textfield placeholder">
              <a:extLst>
                <a:ext uri="{FF2B5EF4-FFF2-40B4-BE49-F238E27FC236}">
                  <a16:creationId xmlns:a16="http://schemas.microsoft.com/office/drawing/2014/main" id="{660F988F-5EBC-4ADC-9F38-BAEF61BE57F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93" name="Textfield placeholder">
              <a:extLst>
                <a:ext uri="{FF2B5EF4-FFF2-40B4-BE49-F238E27FC236}">
                  <a16:creationId xmlns:a16="http://schemas.microsoft.com/office/drawing/2014/main" id="{379F921C-FBBC-43B7-8FC1-10C160CBE40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33E74D89-3A02-4879-8EA8-D555DB48CC3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1E6E6987-95C4-4FBD-B196-898BC659BF77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39F0F4D3-BC1E-482C-9B38-08D695BF06D8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AFB36AE5-4CD1-4DCD-945D-4D1540292077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8" name="Picture 3">
              <a:extLst>
                <a:ext uri="{FF2B5EF4-FFF2-40B4-BE49-F238E27FC236}">
                  <a16:creationId xmlns:a16="http://schemas.microsoft.com/office/drawing/2014/main" id="{B28B01C9-8D07-483D-81FC-43D3B239F81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4">
              <a:extLst>
                <a:ext uri="{FF2B5EF4-FFF2-40B4-BE49-F238E27FC236}">
                  <a16:creationId xmlns:a16="http://schemas.microsoft.com/office/drawing/2014/main" id="{8DB63D33-C32A-40BC-A414-AD76873E2F3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0AA25BB8-6169-4B26-9A27-010096189855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1" name="Afgeronde rechthoek 133">
                <a:extLst>
                  <a:ext uri="{FF2B5EF4-FFF2-40B4-BE49-F238E27FC236}">
                    <a16:creationId xmlns:a16="http://schemas.microsoft.com/office/drawing/2014/main" id="{F4512CBE-A49D-423E-883E-A2CCFF7BAA2D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DE384B36-2A2C-4FA2-B1B2-672A243A2606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DCA461D1-D7F0-44A1-97C7-1D889DFA9400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A7E0F110-119E-4AAA-9039-C6B888057AA1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10F497E-33D7-491E-83BF-8FEFD61D937F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1819051A-047E-459C-9D65-E38867902290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D3007306-BAD1-47A0-9387-371675E64645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AA2462B9-E3C8-48D5-9C65-54A8D81D16B6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9354061A-B57C-4176-A13C-A22C9D5325BD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FE631A33-CE68-4E97-A966-C45C93F0047D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26ED5581-B430-4492-B388-CD2FACB8A97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6F9B3EED-C103-4780-914F-43AB4A91B2A9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3" name="Vrije vorm 145">
                  <a:extLst>
                    <a:ext uri="{FF2B5EF4-FFF2-40B4-BE49-F238E27FC236}">
                      <a16:creationId xmlns:a16="http://schemas.microsoft.com/office/drawing/2014/main" id="{D7E0DB1D-81F6-4BF1-87D9-1C04AFD01833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43EB3B9B-D51C-415C-94BD-8E0564E92D00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8" name="Afgeronde rechthoek 120">
                <a:extLst>
                  <a:ext uri="{FF2B5EF4-FFF2-40B4-BE49-F238E27FC236}">
                    <a16:creationId xmlns:a16="http://schemas.microsoft.com/office/drawing/2014/main" id="{E69131CA-E4A7-4F1D-AA85-2BDDF2CAE55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CBBAD2B7-418C-4A3C-87DE-56F478189A78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3260B06D-0475-45D8-930B-9C976F3624F0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5F488065-41F1-435C-83EF-5DADF7B6408F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3EFACD89-4403-4DA4-B0D5-03BF759C12D7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6B03A508-B851-4D90-ADF6-5B5F09E50D84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3BCF7E23-5AD8-4EE4-B219-FA7D69DC16A5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5D107F94-BA66-448F-8E65-84E4E0902293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1A54032E-B3C2-4671-B661-59704B87EE41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9447D877-1800-4E83-9515-2BC9AE716554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50B248E9-6511-4A04-816B-33D0BAAB9227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73CC0C7D-EC91-4043-B363-6D392A37F22F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Vrije vorm 132">
                  <a:extLst>
                    <a:ext uri="{FF2B5EF4-FFF2-40B4-BE49-F238E27FC236}">
                      <a16:creationId xmlns:a16="http://schemas.microsoft.com/office/drawing/2014/main" id="{AC7A9538-7ABE-4DAE-A7FD-5AA189C54AEB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35BF99AA-0082-4414-A1D6-C735908E70E3}"/>
                </a:ext>
              </a:extLst>
            </p:cNvPr>
            <p:cNvCxnSpPr>
              <a:stCxn id="204" idx="2"/>
              <a:endCxn id="228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1C4BAFBC-DED7-4702-A0A2-18A913382B97}"/>
                </a:ext>
              </a:extLst>
            </p:cNvPr>
            <p:cNvCxnSpPr>
              <a:stCxn id="205" idx="3"/>
              <a:endCxn id="241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2C74FBCB-243E-4D68-BEC7-2A513EB0A8DC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C0050A92-493F-4FDD-8EAE-8486BEA9E0E1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3CE88CD1-BCF2-4F38-94A1-62352F9869F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5A0224AF-7128-4DFF-A414-7DBC859CDF6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201970E8-72F2-48E6-8C50-A74A5E588AA1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21E47993-BF0C-4A4E-BED0-DD24C5BE1625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C8F6F6CD-063D-4D17-A160-6385EBC38502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42E6B447-D01F-41CF-A318-E8A7EC674D57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EDF0F173-420D-44ED-A1AD-F38F8F6D0CEF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13" name="Textfield placeholder">
              <a:extLst>
                <a:ext uri="{FF2B5EF4-FFF2-40B4-BE49-F238E27FC236}">
                  <a16:creationId xmlns:a16="http://schemas.microsoft.com/office/drawing/2014/main" id="{4BDFB2F9-5462-471D-BD51-29C7FEFED61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7E0415A3-3E5E-4D00-A5C9-F196A75DB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E445524E-C410-413E-9090-DF2DDF20B5B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6" name="Textfield placeholder">
              <a:extLst>
                <a:ext uri="{FF2B5EF4-FFF2-40B4-BE49-F238E27FC236}">
                  <a16:creationId xmlns:a16="http://schemas.microsoft.com/office/drawing/2014/main" id="{23C643A4-4AD8-4B69-A536-20FBE505445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7" name="Textfield placeholder">
              <a:extLst>
                <a:ext uri="{FF2B5EF4-FFF2-40B4-BE49-F238E27FC236}">
                  <a16:creationId xmlns:a16="http://schemas.microsoft.com/office/drawing/2014/main" id="{C7D75E41-78DC-413C-B22D-8A7A5F7512C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8" name="Groep 217">
              <a:extLst>
                <a:ext uri="{FF2B5EF4-FFF2-40B4-BE49-F238E27FC236}">
                  <a16:creationId xmlns:a16="http://schemas.microsoft.com/office/drawing/2014/main" id="{3155855E-39C2-486A-BA7E-EC0AE8AB426A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D34A3B5D-EAE2-44D4-832B-D1344C1C373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FF2D2388-7992-4943-9F12-EC113A4D197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813629B3-00E4-4C7B-AB42-7B40A5E5CDF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2" name="Textfield placeholder">
                <a:extLst>
                  <a:ext uri="{FF2B5EF4-FFF2-40B4-BE49-F238E27FC236}">
                    <a16:creationId xmlns:a16="http://schemas.microsoft.com/office/drawing/2014/main" id="{26B4EAB6-7A92-443E-9866-9BD69E7EB8D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23" name="Textfield placeholder">
                <a:extLst>
                  <a:ext uri="{FF2B5EF4-FFF2-40B4-BE49-F238E27FC236}">
                    <a16:creationId xmlns:a16="http://schemas.microsoft.com/office/drawing/2014/main" id="{0E2AE643-112B-411E-9F53-A65D11AB887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24" name="Textfield placeholder">
                <a:extLst>
                  <a:ext uri="{FF2B5EF4-FFF2-40B4-BE49-F238E27FC236}">
                    <a16:creationId xmlns:a16="http://schemas.microsoft.com/office/drawing/2014/main" id="{58E09252-612E-4B85-979D-DBECF1D9FD5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5" name="Textfield placeholder">
                <a:extLst>
                  <a:ext uri="{FF2B5EF4-FFF2-40B4-BE49-F238E27FC236}">
                    <a16:creationId xmlns:a16="http://schemas.microsoft.com/office/drawing/2014/main" id="{8EDA1AAD-2587-47D4-A037-47A6BCC68AA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652FB642-D14F-475E-9867-E814CC1A9F6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8B1BED0B-A818-432C-A79D-37B895D29D7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54" name="Groep 253">
            <a:extLst>
              <a:ext uri="{FF2B5EF4-FFF2-40B4-BE49-F238E27FC236}">
                <a16:creationId xmlns:a16="http://schemas.microsoft.com/office/drawing/2014/main" id="{F94A68A3-C84D-412C-910D-7CD854EA8833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255" name="Tekstvak 33">
              <a:extLst>
                <a:ext uri="{FF2B5EF4-FFF2-40B4-BE49-F238E27FC236}">
                  <a16:creationId xmlns:a16="http://schemas.microsoft.com/office/drawing/2014/main" id="{71D8DDF5-6A7C-49AF-9C21-4470BDF6B0ED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6" name="Tekstvak 33">
              <a:extLst>
                <a:ext uri="{FF2B5EF4-FFF2-40B4-BE49-F238E27FC236}">
                  <a16:creationId xmlns:a16="http://schemas.microsoft.com/office/drawing/2014/main" id="{ADFAE0D3-B747-4F4E-A18F-057F2F96DEB2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13B0C05F-5A1D-4ACF-A1AA-DF0D62D4ED6D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id="{63CCF16C-F49F-46EA-A21E-F54AC0B22B1B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59" name="Picture 3">
              <a:extLst>
                <a:ext uri="{FF2B5EF4-FFF2-40B4-BE49-F238E27FC236}">
                  <a16:creationId xmlns:a16="http://schemas.microsoft.com/office/drawing/2014/main" id="{257D4B68-5E5F-4FAE-ABFB-1A617EE102A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0" name="Picture 3">
              <a:extLst>
                <a:ext uri="{FF2B5EF4-FFF2-40B4-BE49-F238E27FC236}">
                  <a16:creationId xmlns:a16="http://schemas.microsoft.com/office/drawing/2014/main" id="{D15DD38D-7306-4F2A-94AA-CFF13EF2FCB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1" name="Tekstvak 260">
              <a:extLst>
                <a:ext uri="{FF2B5EF4-FFF2-40B4-BE49-F238E27FC236}">
                  <a16:creationId xmlns:a16="http://schemas.microsoft.com/office/drawing/2014/main" id="{EB7EFE69-C876-4584-A8F4-79C1BF69D4F5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8C487552-1E54-4F8D-A9B4-578CB8324841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3" name="Groep 262">
              <a:extLst>
                <a:ext uri="{FF2B5EF4-FFF2-40B4-BE49-F238E27FC236}">
                  <a16:creationId xmlns:a16="http://schemas.microsoft.com/office/drawing/2014/main" id="{BD2EE91B-F21E-4236-83AB-CDD53BA3618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65" name="Rechte verbindingslijn 264">
                <a:extLst>
                  <a:ext uri="{FF2B5EF4-FFF2-40B4-BE49-F238E27FC236}">
                    <a16:creationId xmlns:a16="http://schemas.microsoft.com/office/drawing/2014/main" id="{7373A284-5B71-4B15-84B1-F90B1A339053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9B1BECFD-E857-402F-BB09-A84AA4F5049C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9C71F140-BC3A-455B-9E16-0EB3D91D0585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4" name="Afbeelding 263">
              <a:extLst>
                <a:ext uri="{FF2B5EF4-FFF2-40B4-BE49-F238E27FC236}">
                  <a16:creationId xmlns:a16="http://schemas.microsoft.com/office/drawing/2014/main" id="{CCA1E990-CDFE-44FE-959F-0FFE90E533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41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ekstkader (Rechts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RIJS"/>
          <p:cNvSpPr/>
          <p:nvPr userDrawn="1"/>
        </p:nvSpPr>
        <p:spPr>
          <a:xfrm>
            <a:off x="0" y="-1"/>
            <a:ext cx="12192000" cy="5976938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103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928" y="-1"/>
            <a:ext cx="12192000" cy="5976925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F3A-CFB7-4516-AE4E-6AEA3BFAE1BE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4734540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 + Tekstkader (Rechtsboven)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00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453434" y="320843"/>
            <a:ext cx="5398594" cy="2887579"/>
          </a:xfrm>
          <a:solidFill>
            <a:srgbClr val="FFD800">
              <a:alpha val="94902"/>
            </a:srgbClr>
          </a:solidFill>
        </p:spPr>
        <p:txBody>
          <a:bodyPr vert="horz" lIns="324000" rIns="324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99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24878" y="320842"/>
            <a:ext cx="11876907" cy="72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Vormgeving (niet verwijderen!)</a:t>
            </a:r>
          </a:p>
        </p:txBody>
      </p:sp>
      <p:grpSp>
        <p:nvGrpSpPr>
          <p:cNvPr id="186" name="Groep 185">
            <a:extLst>
              <a:ext uri="{FF2B5EF4-FFF2-40B4-BE49-F238E27FC236}">
                <a16:creationId xmlns:a16="http://schemas.microsoft.com/office/drawing/2014/main" id="{35820A86-AFBF-4C2A-BA57-1709ACE631E3}"/>
              </a:ext>
            </a:extLst>
          </p:cNvPr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E5997ECD-3CDB-46ED-9FE1-040628B3FEC8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09AD9489-9383-4B78-83DA-48BA8C8DBDD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3C62567E-C6AA-4F5E-AE2B-BC5D6BDA454E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C9649D6D-D2EC-42E9-9FFB-6B42502FF17E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A31AC961-EB57-4F03-9002-ADFD221CB5DC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id="{F4784E11-1065-4AF1-8717-EB3B6FA5F716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3" name="Textfield placeholder">
              <a:extLst>
                <a:ext uri="{FF2B5EF4-FFF2-40B4-BE49-F238E27FC236}">
                  <a16:creationId xmlns:a16="http://schemas.microsoft.com/office/drawing/2014/main" id="{4A673287-0DD2-4C5E-88B0-6BD2A17096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55EE1514-E0A1-4C67-AA73-10F9BC38124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95" name="Textfield placeholder">
              <a:extLst>
                <a:ext uri="{FF2B5EF4-FFF2-40B4-BE49-F238E27FC236}">
                  <a16:creationId xmlns:a16="http://schemas.microsoft.com/office/drawing/2014/main" id="{E215B679-B530-4B8D-823D-944AD3875F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84090BE6-A013-4CA1-9C48-0DC50941936D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2352BC13-1A32-4349-BA5C-34A552B496C3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Rechte verbindingslijn 197">
              <a:extLst>
                <a:ext uri="{FF2B5EF4-FFF2-40B4-BE49-F238E27FC236}">
                  <a16:creationId xmlns:a16="http://schemas.microsoft.com/office/drawing/2014/main" id="{20B64BA6-D793-462D-A675-7913FDE33EFD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9" name="Picture 3">
              <a:extLst>
                <a:ext uri="{FF2B5EF4-FFF2-40B4-BE49-F238E27FC236}">
                  <a16:creationId xmlns:a16="http://schemas.microsoft.com/office/drawing/2014/main" id="{4912E7CC-6CA2-4E1E-9C36-8FCF956499E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4">
              <a:extLst>
                <a:ext uri="{FF2B5EF4-FFF2-40B4-BE49-F238E27FC236}">
                  <a16:creationId xmlns:a16="http://schemas.microsoft.com/office/drawing/2014/main" id="{BF105628-F22D-48A5-ADBA-BD1AA4A7EF0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A2892C3B-E819-46AB-B866-A1FCFC232DA3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2" name="Afgeronde rechthoek 133">
                <a:extLst>
                  <a:ext uri="{FF2B5EF4-FFF2-40B4-BE49-F238E27FC236}">
                    <a16:creationId xmlns:a16="http://schemas.microsoft.com/office/drawing/2014/main" id="{B808EB1C-5549-4800-9AA5-0D1FE1233FBD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463F6D33-EAA6-45EF-BC42-08329A2D2732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2613474-5F79-49D0-B88C-D1CB34975DAB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B3E567E8-C6E3-4568-BE46-11B2C4E123AF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2BE95B59-8B9D-41EE-92E3-CAE3699CA95D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BD4888B6-6BA5-4AEE-B90A-567CBF14E219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66430C56-01A9-4D0A-9E22-C0AFA7B00794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8848090D-7BBE-4939-AEB2-50BC575948B7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9092FEFE-D8C8-4ECB-A76D-AE5FE1BAC0E1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15B7FFC2-BC7C-4A25-83F3-2E6166A3FB9C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FD6B4948-D932-4686-B49A-3FECE5B0DF15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D94CE68C-0F99-422C-A23A-CC47D7B5F07F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54" name="Vrije vorm 145">
                  <a:extLst>
                    <a:ext uri="{FF2B5EF4-FFF2-40B4-BE49-F238E27FC236}">
                      <a16:creationId xmlns:a16="http://schemas.microsoft.com/office/drawing/2014/main" id="{BDD4D71C-B82F-4F87-99AA-7E81ABADC3E1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FF04C704-AC65-4E4A-955A-8E2CC3C40DC5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9" name="Afgeronde rechthoek 120">
                <a:extLst>
                  <a:ext uri="{FF2B5EF4-FFF2-40B4-BE49-F238E27FC236}">
                    <a16:creationId xmlns:a16="http://schemas.microsoft.com/office/drawing/2014/main" id="{505DF42E-3293-41C6-A2B3-15BFA6A63501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E2CC731F-6D20-49B8-9248-2CFD4A6175DB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40AE6A2A-BA91-43EA-A2FB-1A8002D0812C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30D37234-CA43-4CD4-A430-07B5ACDE30A5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DC6E44C3-92FB-4E8F-A550-16100BBED7BF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154C1F85-D03E-4C94-966C-542A23908D84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183BFE8C-980B-460D-AFCE-8FDD9FCD64F3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44EF5505-C83E-4F3A-AF2F-493897C7209F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5F3BAFCA-2700-4846-805C-B2884C8D29CF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7E5081E4-7DC5-456F-9132-B34099FFD956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D8238312-0B7C-4792-88ED-7C0561B34FF1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41C79A6A-C785-4CF8-8F3C-CDA594DBA425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241" name="Vrije vorm 132">
                  <a:extLst>
                    <a:ext uri="{FF2B5EF4-FFF2-40B4-BE49-F238E27FC236}">
                      <a16:creationId xmlns:a16="http://schemas.microsoft.com/office/drawing/2014/main" id="{3AA18CB6-09F8-4081-AE34-F3A6BADA88BD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302BE8A0-5FE5-490E-885E-B3CF7FAE316F}"/>
                </a:ext>
              </a:extLst>
            </p:cNvPr>
            <p:cNvCxnSpPr>
              <a:stCxn id="205" idx="2"/>
              <a:endCxn id="22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F4FC5661-3631-4610-838D-55E16149F963}"/>
                </a:ext>
              </a:extLst>
            </p:cNvPr>
            <p:cNvCxnSpPr>
              <a:stCxn id="206" idx="3"/>
              <a:endCxn id="24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31AA520A-8C1D-4C6D-B41D-EAFD5C1251B3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65564EAC-D10A-4F6C-883F-0FDA427C7978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E3ECB52E-20DF-450A-91D6-A049D2F1519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C210319C-41B8-41FC-9B02-B476B681183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04E05E4F-FE50-40D1-9BB0-97382384C78C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78817C78-9CB1-40F6-80F2-FE4F4D965A03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46E19B47-E92F-4483-A645-6C9079E37C88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238BECB4-CE53-48C3-A392-96F7A17F4272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D247C8AC-B590-4A3F-9B35-F30AD12DCE4E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CE2E7AFD-7C84-4258-AE03-7EB0F9851F7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721E0A98-737A-4C23-8ED4-742CB548A7B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6" name="Textfield placeholder">
              <a:extLst>
                <a:ext uri="{FF2B5EF4-FFF2-40B4-BE49-F238E27FC236}">
                  <a16:creationId xmlns:a16="http://schemas.microsoft.com/office/drawing/2014/main" id="{4EB79F88-120C-46CC-8AAF-C28FD28B8E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7" name="Textfield placeholder">
              <a:extLst>
                <a:ext uri="{FF2B5EF4-FFF2-40B4-BE49-F238E27FC236}">
                  <a16:creationId xmlns:a16="http://schemas.microsoft.com/office/drawing/2014/main" id="{1A3DE3F4-FA85-4740-9E9C-B1C01488C69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8" name="Textfield placeholder">
              <a:extLst>
                <a:ext uri="{FF2B5EF4-FFF2-40B4-BE49-F238E27FC236}">
                  <a16:creationId xmlns:a16="http://schemas.microsoft.com/office/drawing/2014/main" id="{55369631-F371-4C41-BCDF-A1ADFEB00ED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9" name="Groep 218">
              <a:extLst>
                <a:ext uri="{FF2B5EF4-FFF2-40B4-BE49-F238E27FC236}">
                  <a16:creationId xmlns:a16="http://schemas.microsoft.com/office/drawing/2014/main" id="{EEA92BFA-560D-416F-BBFD-4C592A88992E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BEA01088-8BA0-48DD-B436-DE63A9596B5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3F7DA7C7-3D13-44AF-B1B2-D943AB2537C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2" name="Textfield placeholder">
                <a:extLst>
                  <a:ext uri="{FF2B5EF4-FFF2-40B4-BE49-F238E27FC236}">
                    <a16:creationId xmlns:a16="http://schemas.microsoft.com/office/drawing/2014/main" id="{47D58895-3825-4F8D-AB3C-4248634D04B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3" name="Textfield placeholder">
                <a:extLst>
                  <a:ext uri="{FF2B5EF4-FFF2-40B4-BE49-F238E27FC236}">
                    <a16:creationId xmlns:a16="http://schemas.microsoft.com/office/drawing/2014/main" id="{83EBEC98-DD6F-4C04-A3BA-D32C352E92F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24" name="Textfield placeholder">
                <a:extLst>
                  <a:ext uri="{FF2B5EF4-FFF2-40B4-BE49-F238E27FC236}">
                    <a16:creationId xmlns:a16="http://schemas.microsoft.com/office/drawing/2014/main" id="{0D6213CC-BA99-4304-A612-51409A86C0F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25" name="Textfield placeholder">
                <a:extLst>
                  <a:ext uri="{FF2B5EF4-FFF2-40B4-BE49-F238E27FC236}">
                    <a16:creationId xmlns:a16="http://schemas.microsoft.com/office/drawing/2014/main" id="{94F76D99-AFB6-4D5F-8E0E-3C771673692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F77FD019-A8E5-49B1-AB86-95EBCE25B3F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7DF0FEFA-00A8-4ECF-A09D-02D03D3D7C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47D7E55C-DDDD-443D-BB93-D91528DA408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55" name="Groep 254">
            <a:extLst>
              <a:ext uri="{FF2B5EF4-FFF2-40B4-BE49-F238E27FC236}">
                <a16:creationId xmlns:a16="http://schemas.microsoft.com/office/drawing/2014/main" id="{A9702407-745D-44D7-BDB5-07FDED4D25B7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256" name="Tekstvak 33">
              <a:extLst>
                <a:ext uri="{FF2B5EF4-FFF2-40B4-BE49-F238E27FC236}">
                  <a16:creationId xmlns:a16="http://schemas.microsoft.com/office/drawing/2014/main" id="{82B4903F-368D-4119-B168-C64BF443A4FE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7" name="Tekstvak 33">
              <a:extLst>
                <a:ext uri="{FF2B5EF4-FFF2-40B4-BE49-F238E27FC236}">
                  <a16:creationId xmlns:a16="http://schemas.microsoft.com/office/drawing/2014/main" id="{0C205089-B818-45B2-B3E9-E766861CF3AF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id="{3C838CE5-9634-4036-BBF5-2C21671B4069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6E3D646E-5E1A-4701-88C2-141445C6C5FE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0" name="Picture 3">
              <a:extLst>
                <a:ext uri="{FF2B5EF4-FFF2-40B4-BE49-F238E27FC236}">
                  <a16:creationId xmlns:a16="http://schemas.microsoft.com/office/drawing/2014/main" id="{5AD38AAD-7E40-4DE8-BA1C-4890A795D85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1" name="Picture 3">
              <a:extLst>
                <a:ext uri="{FF2B5EF4-FFF2-40B4-BE49-F238E27FC236}">
                  <a16:creationId xmlns:a16="http://schemas.microsoft.com/office/drawing/2014/main" id="{32364B36-49CE-47E8-A367-6C729A2846E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2" name="Tekstvak 261">
              <a:extLst>
                <a:ext uri="{FF2B5EF4-FFF2-40B4-BE49-F238E27FC236}">
                  <a16:creationId xmlns:a16="http://schemas.microsoft.com/office/drawing/2014/main" id="{40C90717-F170-458C-A30B-8E6400C705CB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7FD2BBCE-8189-463D-B9E7-6B37F5C7E5EA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4" name="Groep 263">
              <a:extLst>
                <a:ext uri="{FF2B5EF4-FFF2-40B4-BE49-F238E27FC236}">
                  <a16:creationId xmlns:a16="http://schemas.microsoft.com/office/drawing/2014/main" id="{1ADE027F-0773-4BA8-8F2A-CF0AEEBEB5C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A847E603-F0A2-48B0-B7A8-684049E6B87C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15430E8D-8FAF-4D90-B688-D64C9C8B0C94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Rechte verbindingslijn 267">
                <a:extLst>
                  <a:ext uri="{FF2B5EF4-FFF2-40B4-BE49-F238E27FC236}">
                    <a16:creationId xmlns:a16="http://schemas.microsoft.com/office/drawing/2014/main" id="{F87906CC-B5CF-497F-8DFD-500BD34EA3C1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5" name="Afbeelding 264">
              <a:extLst>
                <a:ext uri="{FF2B5EF4-FFF2-40B4-BE49-F238E27FC236}">
                  <a16:creationId xmlns:a16="http://schemas.microsoft.com/office/drawing/2014/main" id="{572AEA02-A9AE-4245-80EC-036293665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0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donker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7287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313" y="5274335"/>
            <a:ext cx="1778132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6147271"/>
            <a:ext cx="1778136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61" y="3363418"/>
            <a:ext cx="1778132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4697933"/>
            <a:ext cx="1778132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17554" y="0"/>
            <a:ext cx="2674447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3221" y="5401162"/>
            <a:ext cx="1434151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78787" y="5365066"/>
            <a:ext cx="8138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57791" y="5401162"/>
            <a:ext cx="54044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7" y="-2912"/>
            <a:ext cx="9519680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060" y="358985"/>
            <a:ext cx="2003465" cy="47549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831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licht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7287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313" y="5274335"/>
            <a:ext cx="1778132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6147271"/>
            <a:ext cx="1778136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61" y="3363418"/>
            <a:ext cx="1778132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4697933"/>
            <a:ext cx="1778132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17554" y="0"/>
            <a:ext cx="2674447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3221" y="5401162"/>
            <a:ext cx="1434151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78787" y="5365066"/>
            <a:ext cx="8138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57791" y="5401162"/>
            <a:ext cx="54044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7" y="-2912"/>
            <a:ext cx="9519680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060" y="358985"/>
            <a:ext cx="2003465" cy="475490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695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FAA96-C111-EC48-E492-DBA60518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B5AA3D-4F05-E28F-864D-C9EA0163C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D9F5243-D6E2-584A-9B02-18E6245F6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2BB47C-E131-8764-3A14-ACFECCEAB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C714C79-139C-4D4C-B8A3-19FB03304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767C450-AEA4-E607-88F6-F46D1DF2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E118581-DA8D-6FCA-F187-652D7EEA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B14555E-B23A-8828-F000-FDB66EB5B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27524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grij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7287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313" y="5274335"/>
            <a:ext cx="1778132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6147271"/>
            <a:ext cx="1778136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61" y="3363418"/>
            <a:ext cx="1778132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4697933"/>
            <a:ext cx="1778132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17554" y="0"/>
            <a:ext cx="2674447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3221" y="5401162"/>
            <a:ext cx="1434151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78787" y="5365066"/>
            <a:ext cx="8138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57791" y="5401162"/>
            <a:ext cx="54044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7" y="-2912"/>
            <a:ext cx="9519680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060" y="358985"/>
            <a:ext cx="2003465" cy="475490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4303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ge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7287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313" y="5274335"/>
            <a:ext cx="1778132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6147271"/>
            <a:ext cx="1778136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61" y="3363418"/>
            <a:ext cx="1778132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4697933"/>
            <a:ext cx="1778132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17554" y="0"/>
            <a:ext cx="2674447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3221" y="5401162"/>
            <a:ext cx="1434151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78787" y="5365066"/>
            <a:ext cx="8138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57791" y="5401162"/>
            <a:ext cx="54044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7" y="-2912"/>
            <a:ext cx="9519680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060" y="358985"/>
            <a:ext cx="2003465" cy="475490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82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fel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7287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2770" y="-710349"/>
            <a:ext cx="8856765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313" y="5274335"/>
            <a:ext cx="1778132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6147271"/>
            <a:ext cx="1778136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61" y="3363418"/>
            <a:ext cx="1778132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81" y="4697933"/>
            <a:ext cx="1778132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17554" y="0"/>
            <a:ext cx="2674447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3221" y="5401162"/>
            <a:ext cx="1434151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78787" y="5365066"/>
            <a:ext cx="8138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57791" y="5401162"/>
            <a:ext cx="54044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7" y="-2912"/>
            <a:ext cx="9519680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060" y="358985"/>
            <a:ext cx="2003465" cy="47549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06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beeldvullen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7" y="0"/>
            <a:ext cx="12193538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Video (beeldvullend)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aphicFrame>
        <p:nvGraphicFramePr>
          <p:cNvPr id="37" name="Tijdelijke aanduiding voor SmartArt 67">
            <a:hlinkClick r:id="rId5" action="ppaction://hlinkfile"/>
            <a:extLst>
              <a:ext uri="{FF2B5EF4-FFF2-40B4-BE49-F238E27FC236}">
                <a16:creationId xmlns:a16="http://schemas.microsoft.com/office/drawing/2014/main" id="{7C94B22E-8EC8-4E2D-A16C-6FCF30056BD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207104941"/>
              </p:ext>
            </p:extLst>
          </p:nvPr>
        </p:nvGraphicFramePr>
        <p:xfrm>
          <a:off x="9934262" y="5159881"/>
          <a:ext cx="1780215" cy="58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6F7C020B-61A3-47C1-899F-55EED853D35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0" y="-1"/>
            <a:ext cx="12190461" cy="6857999"/>
          </a:xfrm>
        </p:spPr>
        <p:txBody>
          <a:bodyPr anchor="ctr" anchorCtr="0"/>
          <a:lstStyle>
            <a:lvl1pPr algn="ctr">
              <a:defRPr sz="1200"/>
            </a:lvl1pPr>
          </a:lstStyle>
          <a:p>
            <a:r>
              <a:rPr lang="nl-NL"/>
              <a:t>Klik op het pictogram als u media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8165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pos="7629">
          <p15:clr>
            <a:srgbClr val="FBAE40"/>
          </p15:clr>
        </p15:guide>
        <p15:guide id="2" orient="horz" pos="51">
          <p15:clr>
            <a:srgbClr val="FBAE40"/>
          </p15:clr>
        </p15:guide>
        <p15:guide id="3" orient="horz" pos="4269">
          <p15:clr>
            <a:srgbClr val="FBAE40"/>
          </p15:clr>
        </p15:guide>
        <p15:guide id="4" pos="5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beeldvullend) + titel diapositie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0"/>
            <a:ext cx="12192000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6" name="Tijdelijke aanduiding voor media 6">
            <a:extLst>
              <a:ext uri="{FF2B5EF4-FFF2-40B4-BE49-F238E27FC236}">
                <a16:creationId xmlns:a16="http://schemas.microsoft.com/office/drawing/2014/main" id="{37656E22-F860-4DBF-BAA0-FF8806A26A8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0" y="-1"/>
            <a:ext cx="12190461" cy="6857999"/>
          </a:xfrm>
        </p:spPr>
        <p:txBody>
          <a:bodyPr anchor="ctr" anchorCtr="0"/>
          <a:lstStyle>
            <a:lvl1pPr algn="ctr">
              <a:defRPr sz="1200"/>
            </a:lvl1pPr>
          </a:lstStyle>
          <a:p>
            <a:r>
              <a:rPr lang="nl-NL"/>
              <a:t>Klik op het pictogram als u media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477" y="190800"/>
            <a:ext cx="11247071" cy="64800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F05EAC-4353-4B0F-A3D9-9F67DA36147A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4137785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Video (beeldvullend) + Titel + Logo diapositief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sp>
        <p:nvSpPr>
          <p:cNvPr id="25" name="Tijdelijke aanduiding voor SmartArt 16">
            <a:extLst>
              <a:ext uri="{FF2B5EF4-FFF2-40B4-BE49-F238E27FC236}">
                <a16:creationId xmlns:a16="http://schemas.microsoft.com/office/drawing/2014/main" id="{59244192-AD8C-422E-A891-03B75EF8A70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934261" y="6147174"/>
            <a:ext cx="1778439" cy="58058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799"/>
            </a:lvl1pPr>
          </a:lstStyle>
          <a:p>
            <a:r>
              <a:rPr lang="nl-NL"/>
              <a:t>Logo </a:t>
            </a:r>
            <a:r>
              <a:rPr lang="nl-NL" err="1"/>
              <a:t>HbR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2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beeldvullend) Titel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7" y="0"/>
            <a:ext cx="12193538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Video (beeldvullend) + Titel 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aphicFrame>
        <p:nvGraphicFramePr>
          <p:cNvPr id="37" name="Tijdelijke aanduiding voor SmartArt 67">
            <a:hlinkClick r:id="rId5" action="ppaction://hlinkfile"/>
            <a:extLst>
              <a:ext uri="{FF2B5EF4-FFF2-40B4-BE49-F238E27FC236}">
                <a16:creationId xmlns:a16="http://schemas.microsoft.com/office/drawing/2014/main" id="{7C94B22E-8EC8-4E2D-A16C-6FCF30056BD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764862359"/>
              </p:ext>
            </p:extLst>
          </p:nvPr>
        </p:nvGraphicFramePr>
        <p:xfrm>
          <a:off x="9934262" y="5159881"/>
          <a:ext cx="1780215" cy="58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6F7C020B-61A3-47C1-899F-55EED853D35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0" y="-1"/>
            <a:ext cx="12190461" cy="6857999"/>
          </a:xfrm>
        </p:spPr>
        <p:txBody>
          <a:bodyPr anchor="ctr" anchorCtr="0"/>
          <a:lstStyle>
            <a:lvl1pPr algn="ctr">
              <a:defRPr sz="1200"/>
            </a:lvl1pPr>
          </a:lstStyle>
          <a:p>
            <a:r>
              <a:rPr lang="nl-NL"/>
              <a:t>Klik op het pictogram als u media wilt toevoegen</a:t>
            </a:r>
          </a:p>
        </p:txBody>
      </p:sp>
      <p:sp>
        <p:nvSpPr>
          <p:cNvPr id="27" name="Tijdelijke aanduiding voor titel 1">
            <a:extLst>
              <a:ext uri="{FF2B5EF4-FFF2-40B4-BE49-F238E27FC236}">
                <a16:creationId xmlns:a16="http://schemas.microsoft.com/office/drawing/2014/main" id="{726137D3-ACD1-414C-8DE5-805FC3FD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64" y="192001"/>
            <a:ext cx="11247071" cy="648000"/>
          </a:xfrm>
          <a:prstGeom prst="rect">
            <a:avLst/>
          </a:prstGeom>
        </p:spPr>
        <p:txBody>
          <a:bodyPr vert="horz" lIns="72000" tIns="144000" rIns="72000" bIns="144000" rtlCol="0" anchor="t">
            <a:noAutofit/>
          </a:bodyPr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  <p:extLst>
    <p:ext uri="{DCECCB84-F9BA-43D5-87BE-67443E8EF086}">
      <p15:sldGuideLst xmlns:p15="http://schemas.microsoft.com/office/powerpoint/2012/main">
        <p15:guide id="1" pos="7629">
          <p15:clr>
            <a:srgbClr val="FBAE40"/>
          </p15:clr>
        </p15:guide>
        <p15:guide id="2" orient="horz" pos="51">
          <p15:clr>
            <a:srgbClr val="FBAE40"/>
          </p15:clr>
        </p15:guide>
        <p15:guide id="3" orient="horz" pos="4269">
          <p15:clr>
            <a:srgbClr val="FBAE40"/>
          </p15:clr>
        </p15:guide>
        <p15:guide id="4" pos="5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beeldvullend) Titel 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7" y="0"/>
            <a:ext cx="12193538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Video (beeldvullend) + Titel Midden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aphicFrame>
        <p:nvGraphicFramePr>
          <p:cNvPr id="37" name="Tijdelijke aanduiding voor SmartArt 67">
            <a:hlinkClick r:id="rId5" action="ppaction://hlinkfile"/>
            <a:extLst>
              <a:ext uri="{FF2B5EF4-FFF2-40B4-BE49-F238E27FC236}">
                <a16:creationId xmlns:a16="http://schemas.microsoft.com/office/drawing/2014/main" id="{7C94B22E-8EC8-4E2D-A16C-6FCF30056BD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23160611"/>
              </p:ext>
            </p:extLst>
          </p:nvPr>
        </p:nvGraphicFramePr>
        <p:xfrm>
          <a:off x="9934262" y="5159881"/>
          <a:ext cx="1780215" cy="58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6F7C020B-61A3-47C1-899F-55EED853D35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0" y="-1"/>
            <a:ext cx="12190461" cy="6857999"/>
          </a:xfrm>
        </p:spPr>
        <p:txBody>
          <a:bodyPr anchor="ctr" anchorCtr="0"/>
          <a:lstStyle>
            <a:lvl1pPr algn="ctr">
              <a:defRPr sz="1200"/>
            </a:lvl1pPr>
          </a:lstStyle>
          <a:p>
            <a:r>
              <a:rPr lang="nl-NL"/>
              <a:t>Klik op het pictogram als u media wilt toevoegen</a:t>
            </a:r>
          </a:p>
        </p:txBody>
      </p:sp>
      <p:sp>
        <p:nvSpPr>
          <p:cNvPr id="27" name="Tijdelijke aanduiding voor titel 1">
            <a:extLst>
              <a:ext uri="{FF2B5EF4-FFF2-40B4-BE49-F238E27FC236}">
                <a16:creationId xmlns:a16="http://schemas.microsoft.com/office/drawing/2014/main" id="{726137D3-ACD1-414C-8DE5-805FC3FD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64" y="3104998"/>
            <a:ext cx="11247071" cy="648000"/>
          </a:xfrm>
          <a:prstGeom prst="rect">
            <a:avLst/>
          </a:prstGeom>
        </p:spPr>
        <p:txBody>
          <a:bodyPr vert="horz" lIns="72000" tIns="144000" rIns="72000" bIns="144000" rtlCol="0" anchor="t">
            <a:noAutofit/>
          </a:bodyPr>
          <a:lstStyle>
            <a:lvl1pPr algn="ctr">
              <a:defRPr sz="3599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6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  <p:hf hdr="0"/>
  <p:extLst>
    <p:ext uri="{DCECCB84-F9BA-43D5-87BE-67443E8EF086}">
      <p15:sldGuideLst xmlns:p15="http://schemas.microsoft.com/office/powerpoint/2012/main">
        <p15:guide id="1" pos="7629">
          <p15:clr>
            <a:srgbClr val="FBAE40"/>
          </p15:clr>
        </p15:guide>
        <p15:guide id="2" orient="horz" pos="51">
          <p15:clr>
            <a:srgbClr val="FBAE40"/>
          </p15:clr>
        </p15:guide>
        <p15:guide id="3" orient="horz" pos="4269">
          <p15:clr>
            <a:srgbClr val="FBAE40"/>
          </p15:clr>
        </p15:guide>
        <p15:guide id="4" pos="5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(wit) 1 gele kader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hthoek 146">
            <a:extLst>
              <a:ext uri="{FF2B5EF4-FFF2-40B4-BE49-F238E27FC236}">
                <a16:creationId xmlns:a16="http://schemas.microsoft.com/office/drawing/2014/main" id="{568A9149-25D5-4F32-A9B0-31AF1E964462}"/>
              </a:ext>
            </a:extLst>
          </p:cNvPr>
          <p:cNvSpPr/>
          <p:nvPr userDrawn="1"/>
        </p:nvSpPr>
        <p:spPr>
          <a:xfrm>
            <a:off x="0" y="1422383"/>
            <a:ext cx="12192000" cy="4556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464" y="1420100"/>
            <a:ext cx="11247071" cy="4553403"/>
          </a:xfrm>
        </p:spPr>
        <p:txBody>
          <a:bodyPr vert="horz"/>
          <a:lstStyle>
            <a:lvl1pPr>
              <a:defRPr i="0"/>
            </a:lvl1pPr>
            <a:lvl2pPr>
              <a:defRPr b="0"/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18ABC-72E1-46F9-B6D7-9157077CEAA9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kstvak 7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>
                <a:solidFill>
                  <a:schemeClr val="accent6"/>
                </a:solidFill>
                <a:latin typeface="+mj-lt"/>
              </a:rPr>
              <a:t> Alleen tekst</a:t>
            </a:r>
          </a:p>
        </p:txBody>
      </p:sp>
      <p:grpSp>
        <p:nvGrpSpPr>
          <p:cNvPr id="78" name="Groep 77"/>
          <p:cNvGrpSpPr/>
          <p:nvPr userDrawn="1"/>
        </p:nvGrpSpPr>
        <p:grpSpPr>
          <a:xfrm>
            <a:off x="-2973059" y="0"/>
            <a:ext cx="2807581" cy="5805264"/>
            <a:chOff x="-2973833" y="0"/>
            <a:chExt cx="2808312" cy="5805264"/>
          </a:xfrm>
        </p:grpSpPr>
        <p:sp>
          <p:nvSpPr>
            <p:cNvPr id="79" name="Rechthoek 78"/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80" name="Textfield placeholder"/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81" name="Ovaal 80"/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82" name="Ovaal 81"/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3" name="Ovaal 82"/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84" name="Ovaal 83"/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85" name="Textfield placeholder"/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36" lvl="1" indent="-130136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86" name="Textfield placeholder"/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3" indent="-128549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4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87" name="Textfield placeholder"/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416" algn="l"/>
                </a:tabLst>
              </a:pPr>
              <a:r>
                <a:rPr lang="en-GB" sz="16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88" name="Rechte verbindingslijn 87"/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Rechte verbindingslijn 88"/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4"/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" name="Groep 92"/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134" name="Afgeronde rechthoek 133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135" name="Groep 13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36" name="Rechthoek 13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1" name="Rechthoek 14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2" name="Rechthoek 14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3" name="Rechthoek 14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4" name="Rechthoek 14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5" name="Rechthoek 14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46" name="Vrije vorm 14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grpSp>
          <p:nvGrpSpPr>
            <p:cNvPr id="94" name="Groep 93"/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121" name="Afgeronde rechthoek 120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+mn-lt"/>
                </a:endParaRPr>
              </a:p>
            </p:txBody>
          </p:sp>
          <p:grpSp>
            <p:nvGrpSpPr>
              <p:cNvPr id="122" name="Groep 121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1" name="Rechthoek 130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  <p:sp>
              <p:nvSpPr>
                <p:cNvPr id="133" name="Vrije vorm 132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>
                    <a:latin typeface="+mn-lt"/>
                  </a:endParaRPr>
                </a:p>
              </p:txBody>
            </p:sp>
          </p:grpSp>
        </p:grpSp>
        <p:cxnSp>
          <p:nvCxnSpPr>
            <p:cNvPr id="95" name="Rechte verbindingslijn 94"/>
            <p:cNvCxnSpPr>
              <a:stCxn id="97" idx="2"/>
              <a:endCxn id="121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chte verbindingslijn 95"/>
            <p:cNvCxnSpPr>
              <a:stCxn id="98" idx="3"/>
              <a:endCxn id="134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al 96"/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+mn-lt"/>
              </a:endParaRPr>
            </a:p>
          </p:txBody>
        </p:sp>
        <p:sp>
          <p:nvSpPr>
            <p:cNvPr id="99" name="Textfield placeholder"/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101" name="Ovaal 100"/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102" name="Ovaal 101"/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103" name="Ovaal 102"/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104" name="Ovaal 103"/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105" name="Ovaal 104"/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106" name="Textfield placeholder"/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399" b="0" i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107" name="Textfield placeholder"/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620" lvl="2" indent="-266620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416" algn="l"/>
                  <a:tab pos="4392882" algn="l"/>
                </a:tabLst>
              </a:pPr>
              <a:r>
                <a:rPr lang="nl-NL" sz="14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Textfield placeholder"/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692" lvl="2" indent="-138072" algn="l" defTabSz="914126" rtl="0" eaLnBrk="1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416" algn="l"/>
                  <a:tab pos="4392882" algn="l"/>
                </a:tabLst>
              </a:pPr>
              <a:r>
                <a:rPr lang="en-GB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109" name="Textfield placeholder"/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41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828" lvl="3" indent="-138072" algn="l" defTabSz="914126" rtl="0" eaLnBrk="1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416" algn="l"/>
                </a:tabLst>
              </a:pPr>
              <a:r>
                <a:rPr lang="en-GB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111" name="Groep 110"/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112" name="Textfield placeholder"/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3" name="Textfield placeholder"/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4" name="Textfield placeholder"/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5" name="Textfield placeholder"/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116" name="Textfield placeholder"/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117" name="Textfield placeholder"/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8" name="Textfield placeholder"/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9" name="Textfield placeholder"/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120" name="Textfield placeholder"/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sp>
        <p:nvSpPr>
          <p:cNvPr id="148" name="Tijdelijke aanduiding voor tekst 8">
            <a:extLst>
              <a:ext uri="{FF2B5EF4-FFF2-40B4-BE49-F238E27FC236}">
                <a16:creationId xmlns:a16="http://schemas.microsoft.com/office/drawing/2014/main" id="{93CAB523-31C4-42AD-A6F7-5BD8287CB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3078" y="5943525"/>
            <a:ext cx="12200823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/>
              <a:t>Vormgeving (niet verwijderen!)</a:t>
            </a:r>
          </a:p>
        </p:txBody>
      </p:sp>
    </p:spTree>
    <p:extLst>
      <p:ext uri="{BB962C8B-B14F-4D97-AF65-F5344CB8AC3E}">
        <p14:creationId xmlns:p14="http://schemas.microsoft.com/office/powerpoint/2010/main" val="291839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(wit) met gele kaderlij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5502DE0-7BFC-40C2-8542-0ABDA09F2DF3}"/>
              </a:ext>
            </a:extLst>
          </p:cNvPr>
          <p:cNvSpPr/>
          <p:nvPr userDrawn="1"/>
        </p:nvSpPr>
        <p:spPr>
          <a:xfrm>
            <a:off x="0" y="1447332"/>
            <a:ext cx="12192000" cy="45302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14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1" y="1461023"/>
            <a:ext cx="12191999" cy="4516605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E233-E349-4E28-B652-9D5AFD8EB36D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kstvak 6"/>
          <p:cNvSpPr txBox="1"/>
          <p:nvPr userDrawn="1"/>
        </p:nvSpPr>
        <p:spPr>
          <a:xfrm>
            <a:off x="0" y="-521614"/>
            <a:ext cx="3503712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indent="0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333" b="0">
                <a:solidFill>
                  <a:schemeClr val="accent6"/>
                </a:solidFill>
                <a:latin typeface="+mj-lt"/>
              </a:rPr>
              <a:t>Afbeelding (XL) tussen kaders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-7016" y="1424764"/>
            <a:ext cx="12200823" cy="72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Vormgeving (niet verwijderen!)</a:t>
            </a:r>
          </a:p>
        </p:txBody>
      </p:sp>
      <p:sp>
        <p:nvSpPr>
          <p:cNvPr id="10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3078" y="5943525"/>
            <a:ext cx="12200823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/>
              <a:t>Vormgeving (niet verwijderen!)</a:t>
            </a:r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E8A09566-9889-4D4B-8F7D-2057955320AF}"/>
              </a:ext>
            </a:extLst>
          </p:cNvPr>
          <p:cNvGrpSpPr/>
          <p:nvPr userDrawn="1"/>
        </p:nvGrpSpPr>
        <p:grpSpPr>
          <a:xfrm>
            <a:off x="12360652" y="-26002"/>
            <a:ext cx="3064014" cy="4530930"/>
            <a:chOff x="15419739" y="-26002"/>
            <a:chExt cx="3064812" cy="4530930"/>
          </a:xfrm>
        </p:grpSpPr>
        <p:sp>
          <p:nvSpPr>
            <p:cNvPr id="43" name="Tekstvak 33">
              <a:extLst>
                <a:ext uri="{FF2B5EF4-FFF2-40B4-BE49-F238E27FC236}">
                  <a16:creationId xmlns:a16="http://schemas.microsoft.com/office/drawing/2014/main" id="{E9F05EBC-3B86-4BBF-AEEE-B0BA1A7B05DE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4" name="Tekstvak 33">
              <a:extLst>
                <a:ext uri="{FF2B5EF4-FFF2-40B4-BE49-F238E27FC236}">
                  <a16:creationId xmlns:a16="http://schemas.microsoft.com/office/drawing/2014/main" id="{DBA78016-188C-40E2-BC00-4F2C1DFD72FB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F20AF76B-E7E6-41E9-9F1B-A5D278E4CC2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30247C17-A786-4EC5-8083-16A1FCD41C38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0D626A5F-7A8A-492C-BBBE-291294FC727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11EEC445-51CF-4E10-AC89-07441C5041D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975D50D2-690D-4C69-BA2A-A5205B60A634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F091C8DA-005A-413D-BA95-768C3D578593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5FE19541-A5C2-4B47-8B73-4A45022BFED7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3B86C899-3666-48A4-88C0-8C83B673758D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3F922B0A-7056-4E63-A71C-A27D85A3630A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E68BD956-D875-432A-9017-8B7F8968C33F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C2A80AC5-70B4-440E-90B8-9100269E81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4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7">
            <a:extLst>
              <a:ext uri="{FF2B5EF4-FFF2-40B4-BE49-F238E27FC236}">
                <a16:creationId xmlns:a16="http://schemas.microsoft.com/office/drawing/2014/main" id="{E3EC24EF-BCCE-42D6-B2EC-FF6F8BC9482C}"/>
              </a:ext>
            </a:extLst>
          </p:cNvPr>
          <p:cNvSpPr/>
          <p:nvPr userDrawn="1"/>
        </p:nvSpPr>
        <p:spPr>
          <a:xfrm>
            <a:off x="-1538" y="0"/>
            <a:ext cx="12192000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DD3235-13E9-484A-97A5-D4672A2BC0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370" y="2319338"/>
            <a:ext cx="4761260" cy="2219325"/>
          </a:xfrm>
          <a:prstGeom prst="rect">
            <a:avLst/>
          </a:prstGeom>
        </p:spPr>
      </p:pic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90FE4CFE-3368-46C8-A47E-65E9E15664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273" y="2029829"/>
            <a:ext cx="7918641" cy="72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Vormgeving (niet verwijderen!)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5496F815-9420-4F08-9EB3-DE2672CE50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72494" y="4757976"/>
            <a:ext cx="7918641" cy="72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Vormgeving (niet verwijderen!)</a:t>
            </a:r>
          </a:p>
        </p:txBody>
      </p:sp>
    </p:spTree>
    <p:extLst>
      <p:ext uri="{BB962C8B-B14F-4D97-AF65-F5344CB8AC3E}">
        <p14:creationId xmlns:p14="http://schemas.microsoft.com/office/powerpoint/2010/main" val="33959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uiExpand="1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4816">
          <p15:clr>
            <a:srgbClr val="FBAE40"/>
          </p15:clr>
        </p15:guide>
        <p15:guide id="2" pos="286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D0BBC-3C8F-E169-F76F-F0F04275B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3ADC4E8-2EE2-6786-3C2F-B2A68589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104DD39-F02E-9DF6-929D-D475E3379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4F3422-1D0A-3FFA-C78D-9A05C6899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842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62391DF-1023-3BA5-E1E4-B3E87F2E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E137654-9A97-78D9-94F4-451ABEDEB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805E39-DD4D-6051-7684-464D4FA7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67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BFC25-B855-B563-376A-78CF99D6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713D4A-760E-7488-8854-E7B8B372A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2D7109-67FF-F473-307F-0A8E61327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92C566-BFD4-331E-D91F-77D74153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5DC8FC-D6C1-0339-81B7-8EA20ED7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D14C0D-74FC-105B-0E74-2D799B83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426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07A09-C0B9-6083-2461-C341DF05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379EBD4-51E1-24F2-703F-E3FC56AE5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D20A92-AEE9-051F-C9E2-66F154A1E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39120E-CFF3-C9CA-6605-55F9827E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63A5A4-B064-B85C-F822-CD7CA874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09EA3B-BFFA-DA7B-9276-B46F8E8F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935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D23D81B-00C6-E194-08A9-354602DE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F7492D-0816-B2DC-9C21-F06CA38E7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71507-165B-3A0D-A2EA-29BBCD9AE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6E733-051C-411F-8437-19977B2EE10E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F0726A-7D80-EC8C-3C33-6BE199564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FB85A7-6821-323C-6BD1-90B2C6D33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64B30-0583-4C93-8C85-96ACCB484E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43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1424764"/>
            <a:ext cx="12192000" cy="4554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199">
              <a:latin typeface="+mn-lt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2464" y="192001"/>
            <a:ext cx="11247071" cy="648000"/>
          </a:xfrm>
          <a:prstGeom prst="rect">
            <a:avLst/>
          </a:prstGeom>
        </p:spPr>
        <p:txBody>
          <a:bodyPr vert="horz" lIns="72000" tIns="144000" rIns="72000" bIns="144000" rtlCol="0" anchor="t">
            <a:no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2464" y="1420100"/>
            <a:ext cx="11247071" cy="4554421"/>
          </a:xfrm>
          <a:prstGeom prst="rect">
            <a:avLst/>
          </a:prstGeom>
        </p:spPr>
        <p:txBody>
          <a:bodyPr vert="horz" lIns="72000" tIns="270000" rIns="144000" bIns="27000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</a:t>
            </a:r>
          </a:p>
          <a:p>
            <a:pPr lvl="6"/>
            <a:r>
              <a:rPr lang="nl-NL"/>
              <a:t>Zeven</a:t>
            </a:r>
          </a:p>
          <a:p>
            <a:pPr lvl="7"/>
            <a:r>
              <a:rPr lang="nl-NL"/>
              <a:t>Acht</a:t>
            </a:r>
          </a:p>
          <a:p>
            <a:pPr lvl="8"/>
            <a:r>
              <a:rPr lang="nl-NL"/>
              <a:t>Negen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523606" y="6244344"/>
            <a:ext cx="27440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BF3C2873-2164-4231-BE1D-C549B9E6CB93}" type="datetime4">
              <a:rPr lang="nl-NL" smtClean="0"/>
              <a:t>10 mei 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769429" y="6208248"/>
            <a:ext cx="8138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799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88687" y="6244344"/>
            <a:ext cx="5404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Tijdelijke aanduiding voor dianummer 5" hidden="1"/>
          <p:cNvSpPr txBox="1">
            <a:spLocks/>
          </p:cNvSpPr>
          <p:nvPr/>
        </p:nvSpPr>
        <p:spPr>
          <a:xfrm>
            <a:off x="4673600" y="6555319"/>
            <a:ext cx="2844800" cy="345017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defPPr>
              <a:defRPr lang="nl-NL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tx2"/>
                </a:solidFill>
                <a:latin typeface="+mn-lt"/>
              </a:rPr>
              <a:t>© Copyright - Port of Rotterdam</a:t>
            </a:r>
            <a:endParaRPr lang="nl-NL" sz="8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9449C17-D9E8-4EF1-9FEE-6F3D3C34542A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61" y="6147828"/>
            <a:ext cx="1778136" cy="5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hf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199" kern="1200" cap="all" baseline="0">
          <a:solidFill>
            <a:schemeClr val="tx2"/>
          </a:solidFill>
          <a:latin typeface="NLRTM ExtraBold" panose="00000900000000000000" pitchFamily="2" charset="0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1999" b="0" i="0" u="none" kern="1200" spc="20" baseline="0">
          <a:solidFill>
            <a:schemeClr val="tx2"/>
          </a:solidFill>
          <a:effectLst/>
          <a:latin typeface="+mn-lt"/>
          <a:ea typeface="+mn-ea"/>
          <a:cs typeface="+mn-cs"/>
        </a:defRPr>
      </a:lvl1pPr>
      <a:lvl2pPr marL="180921" indent="-180921" algn="l" defTabSz="914126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SzPct val="110000"/>
        <a:buFont typeface="Arial" panose="020B0604020202020204" pitchFamily="34" charset="0"/>
        <a:buChar char="•"/>
        <a:defRPr sz="1999" kern="1200" spc="20" baseline="0">
          <a:solidFill>
            <a:schemeClr val="tx2"/>
          </a:solidFill>
          <a:latin typeface="+mn-lt"/>
          <a:ea typeface="+mn-ea"/>
          <a:cs typeface="+mn-cs"/>
        </a:defRPr>
      </a:lvl2pPr>
      <a:lvl3pPr marL="355493" indent="-177747" algn="l" defTabSz="914126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Char char="−"/>
        <a:defRPr sz="1799" kern="1200" spc="2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126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399" b="0" kern="1200" spc="20" baseline="0">
          <a:solidFill>
            <a:schemeClr val="tx2"/>
          </a:solidFill>
          <a:latin typeface="+mj-lt"/>
          <a:ea typeface="+mn-ea"/>
          <a:cs typeface="+mn-cs"/>
        </a:defRPr>
      </a:lvl4pPr>
      <a:lvl5pPr marL="0" indent="0" algn="l" defTabSz="914126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3199" kern="1200" spc="20" baseline="0">
          <a:solidFill>
            <a:schemeClr val="tx2"/>
          </a:solidFill>
          <a:latin typeface="+mj-lt"/>
          <a:ea typeface="+mn-ea"/>
          <a:cs typeface="+mn-cs"/>
        </a:defRPr>
      </a:lvl5pPr>
      <a:lvl6pPr marL="342797" indent="-342797" algn="l" defTabSz="914126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+mj-lt"/>
        <a:buAutoNum type="arabicPeriod"/>
        <a:defRPr sz="1999" kern="1200" spc="20" baseline="0">
          <a:solidFill>
            <a:schemeClr val="tx2"/>
          </a:solidFill>
          <a:latin typeface="+mn-lt"/>
          <a:ea typeface="+mn-ea"/>
          <a:cs typeface="+mn-cs"/>
        </a:defRPr>
      </a:lvl6pPr>
      <a:lvl7pPr marL="531653" indent="-176160" algn="l" defTabSz="914126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SzPct val="110000"/>
        <a:buFont typeface="Arial" panose="020B0604020202020204" pitchFamily="34" charset="0"/>
        <a:buChar char="•"/>
        <a:defRPr sz="1999" kern="1200" spc="20" baseline="0">
          <a:solidFill>
            <a:schemeClr val="tx2"/>
          </a:solidFill>
          <a:latin typeface="+mn-lt"/>
          <a:ea typeface="+mn-ea"/>
          <a:cs typeface="+mn-cs"/>
        </a:defRPr>
      </a:lvl7pPr>
      <a:lvl8pPr marL="723683" indent="-192030" algn="l" defTabSz="914126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Char char="−"/>
        <a:defRPr sz="1799" kern="1200" spc="2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126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1600" i="1" kern="1200" spc="2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56">
          <p15:clr>
            <a:srgbClr val="F26B43"/>
          </p15:clr>
        </p15:guide>
        <p15:guide id="2" pos="38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hyperlink" Target="http://www.dronenetwerkgemeenten.nl/" TargetMode="Externa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aarneming.nl/species/7648/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D55E7A2-BBD4-B2DB-D6DF-5881DD044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29435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EA0AC94-129A-2075-9FE6-43B0422976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940" y="3641271"/>
            <a:ext cx="5519720" cy="303847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7551B52-99AE-EA3A-C57E-BC9728B60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0" y="5740142"/>
            <a:ext cx="614530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1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E6E1F-786A-4FB4-A2E7-80379D60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" y="210882"/>
            <a:ext cx="10515600" cy="906917"/>
          </a:xfrm>
        </p:spPr>
        <p:txBody>
          <a:bodyPr/>
          <a:lstStyle/>
          <a:p>
            <a:pPr algn="ctr"/>
            <a:r>
              <a:rPr lang="nl-NL" dirty="0"/>
              <a:t>Gemeente Deventer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806884-E123-4297-B8A8-FC1BFCDEA4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94" y="5902893"/>
            <a:ext cx="3930859" cy="7442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A57F063-2B27-0770-4B82-F8F31B0DA9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403" y="1474642"/>
            <a:ext cx="3781251" cy="42110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77CA088-7C42-F98D-6082-5B3D9AACE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94" y="1735494"/>
            <a:ext cx="3574524" cy="385421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C37D108-F24B-B2BF-19FE-2F43DFB79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697" y="935142"/>
            <a:ext cx="4337414" cy="59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8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E6E1F-786A-4FB4-A2E7-80379D60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365125"/>
            <a:ext cx="7680649" cy="1325563"/>
          </a:xfrm>
        </p:spPr>
        <p:txBody>
          <a:bodyPr/>
          <a:lstStyle/>
          <a:p>
            <a:pPr algn="ctr"/>
            <a:r>
              <a:rPr lang="nl-NL" dirty="0"/>
              <a:t>Gemeente Losser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E5767-0484-45D7-B461-E8CE1C148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718" y="147091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nl-NL" sz="3600" dirty="0"/>
          </a:p>
          <a:p>
            <a:r>
              <a:rPr lang="nl-NL" dirty="0"/>
              <a:t>Sinds 2021 twee piloten in eigen team.</a:t>
            </a:r>
          </a:p>
          <a:p>
            <a:r>
              <a:rPr lang="nl-NL" dirty="0"/>
              <a:t>Gerichte inzet, melding vooraf.</a:t>
            </a:r>
          </a:p>
          <a:p>
            <a:r>
              <a:rPr lang="nl-NL" dirty="0"/>
              <a:t>Gestart in ‘open categorie’ nu naar ‘</a:t>
            </a:r>
            <a:r>
              <a:rPr lang="nl-NL" dirty="0" err="1"/>
              <a:t>specific</a:t>
            </a:r>
            <a:r>
              <a:rPr lang="nl-NL" dirty="0"/>
              <a:t>’.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806884-E123-4297-B8A8-FC1BFCDE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7" y="5151639"/>
            <a:ext cx="7084166" cy="1341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CEC93FB-9DE3-4F1D-D01B-C30FA1FD8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54" y="0"/>
            <a:ext cx="4850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2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C60969B-9AAC-CB87-0C6C-ED1565140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84" y="5727107"/>
            <a:ext cx="3088770" cy="584793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4DFAE3-DAB1-4E8B-839C-01F62A755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Faciliteren:</a:t>
            </a:r>
          </a:p>
          <a:p>
            <a:r>
              <a:rPr lang="nl-NL" dirty="0"/>
              <a:t>Ondernemerschap</a:t>
            </a:r>
          </a:p>
          <a:p>
            <a:endParaRPr lang="nl-NL" dirty="0"/>
          </a:p>
          <a:p>
            <a:r>
              <a:rPr lang="nl-NL" dirty="0"/>
              <a:t>Ruimtelijke ordening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0D0AC8-0529-4797-B7C9-662340188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259" y="1996869"/>
            <a:ext cx="7489306" cy="431503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C90D4DF-C6C4-1BC5-7A23-79F79900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817" y="215836"/>
            <a:ext cx="7680649" cy="1325563"/>
          </a:xfrm>
        </p:spPr>
        <p:txBody>
          <a:bodyPr/>
          <a:lstStyle/>
          <a:p>
            <a:pPr algn="ctr"/>
            <a:r>
              <a:rPr lang="nl-NL" dirty="0"/>
              <a:t>Gemeente Rotterdam</a:t>
            </a:r>
          </a:p>
        </p:txBody>
      </p:sp>
    </p:spTree>
    <p:extLst>
      <p:ext uri="{BB962C8B-B14F-4D97-AF65-F5344CB8AC3E}">
        <p14:creationId xmlns:p14="http://schemas.microsoft.com/office/powerpoint/2010/main" val="4182161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C60969B-9AAC-CB87-0C6C-ED1565140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84" y="5727107"/>
            <a:ext cx="3088770" cy="584793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4DFAE3-DAB1-4E8B-839C-01F62A755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605" y="166816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Eigen drone team Stadsbeheer:</a:t>
            </a:r>
          </a:p>
          <a:p>
            <a:endParaRPr lang="nl-NL" dirty="0"/>
          </a:p>
          <a:p>
            <a:r>
              <a:rPr lang="nl-NL" dirty="0"/>
              <a:t>Altijd ‘</a:t>
            </a:r>
            <a:r>
              <a:rPr lang="nl-NL" dirty="0" err="1"/>
              <a:t>specific</a:t>
            </a:r>
            <a:r>
              <a:rPr lang="nl-NL" dirty="0"/>
              <a:t>’ </a:t>
            </a:r>
            <a:r>
              <a:rPr lang="nl-NL" dirty="0" err="1"/>
              <a:t>ivm</a:t>
            </a:r>
            <a:r>
              <a:rPr lang="nl-NL" dirty="0"/>
              <a:t> luchtruim</a:t>
            </a:r>
          </a:p>
          <a:p>
            <a:endParaRPr lang="nl-NL" dirty="0"/>
          </a:p>
          <a:p>
            <a:r>
              <a:rPr lang="nl-NL" dirty="0"/>
              <a:t>Kleine inspectie taken:</a:t>
            </a:r>
          </a:p>
          <a:p>
            <a:pPr lvl="1"/>
            <a:r>
              <a:rPr lang="nl-NL" dirty="0"/>
              <a:t>Bruggen/tunnels</a:t>
            </a:r>
          </a:p>
          <a:p>
            <a:pPr lvl="1"/>
            <a:r>
              <a:rPr lang="nl-NL" dirty="0"/>
              <a:t>Lichtmasten</a:t>
            </a:r>
          </a:p>
          <a:p>
            <a:pPr lvl="1"/>
            <a:r>
              <a:rPr lang="nl-NL" dirty="0"/>
              <a:t>Asfaltmarkeringen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C90D4DF-C6C4-1BC5-7A23-79F79900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9291" y="168944"/>
            <a:ext cx="7680649" cy="1325563"/>
          </a:xfrm>
        </p:spPr>
        <p:txBody>
          <a:bodyPr/>
          <a:lstStyle/>
          <a:p>
            <a:pPr algn="ctr"/>
            <a:r>
              <a:rPr lang="nl-NL" dirty="0"/>
              <a:t>Gemeente Rotterdam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67B6787-BD80-D34D-6C8A-EC8571CDA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54185" y="1560482"/>
            <a:ext cx="5727107" cy="4136368"/>
          </a:xfrm>
          <a:prstGeom prst="rect">
            <a:avLst/>
          </a:prstGeom>
        </p:spPr>
      </p:pic>
      <p:pic>
        <p:nvPicPr>
          <p:cNvPr id="9" name="Afbeelding 8" descr="Afbeelding met overdekt&#10;&#10;Automatisch gegenereerde beschrijving">
            <a:extLst>
              <a:ext uri="{FF2B5EF4-FFF2-40B4-BE49-F238E27FC236}">
                <a16:creationId xmlns:a16="http://schemas.microsoft.com/office/drawing/2014/main" id="{C1AEC77E-385E-F53D-F7BF-522A12A9BD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84" y="1690688"/>
            <a:ext cx="2170717" cy="304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37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97C3B-EF61-42B1-984D-B6B43873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Droneverbinding </a:t>
            </a:r>
            <a:r>
              <a:rPr lang="nl-NL" err="1"/>
              <a:t>Galileo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7097BC7-37BC-476F-8EA9-C31257DBC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2465" y="1420623"/>
            <a:ext cx="11247071" cy="1376350"/>
          </a:xfrm>
        </p:spPr>
        <p:txBody>
          <a:bodyPr/>
          <a:lstStyle/>
          <a:p>
            <a:pPr marL="342797" indent="-342797">
              <a:buFont typeface="Wingdings" panose="05000000000000000000" pitchFamily="2" charset="2"/>
              <a:buChar char="Ø"/>
            </a:pPr>
            <a:r>
              <a:rPr lang="nl-NL" dirty="0"/>
              <a:t>Uniek: een operationele route tussen twee </a:t>
            </a:r>
            <a:r>
              <a:rPr lang="nl-NL" dirty="0" err="1"/>
              <a:t>Vertiports</a:t>
            </a:r>
            <a:r>
              <a:rPr lang="nl-NL" dirty="0"/>
              <a:t> waar gecontroleerd lucht, stedelijk- en havenindustrieel gebied elkaar ontmoeten!!!</a:t>
            </a:r>
          </a:p>
          <a:p>
            <a:pPr marL="342797" indent="-342797">
              <a:buFont typeface="Wingdings" panose="05000000000000000000" pitchFamily="2" charset="2"/>
              <a:buChar char="Ø"/>
            </a:pPr>
            <a:r>
              <a:rPr lang="nl-NL" dirty="0"/>
              <a:t>M4H- RDM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355B95-8CEA-4137-85E1-1829330F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4A1D8-3A57-4BFC-B6AF-3693C86DE930}" type="datetime4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1F4B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pPr marL="0" marR="0" lvl="0" indent="0" algn="l" defTabSz="1218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 mei 2023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1F4B"/>
              </a:solidFill>
              <a:effectLst/>
              <a:uLnTx/>
              <a:uFillTx/>
              <a:latin typeface="NLRTM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97042D-52B4-4BE9-B599-F029F408C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001F4B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|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A7BF72-A8E4-411A-877A-0031094D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B5F9C-CFE5-4EC6-9BBB-664E2F56B033}" type="slidenum"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1F4B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pPr marL="0" marR="0" lvl="0" indent="0" algn="r" defTabSz="1218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1F4B"/>
              </a:solidFill>
              <a:effectLst/>
              <a:uLnTx/>
              <a:uFillTx/>
              <a:latin typeface="NLRTM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B6FF554-7140-4C61-8EFF-B33E11A5F7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453" y="2863162"/>
            <a:ext cx="2981434" cy="314826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C527F52-29BC-409B-AAC8-6A20E96287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43" y="2863162"/>
            <a:ext cx="3773610" cy="315443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E2DB5B1-8D41-4F97-A08B-DCAFEDE5E1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687" y="2863161"/>
            <a:ext cx="5184843" cy="31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3F3CD4-897F-45A4-B84A-BCBC883B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4A1D8-3A57-4BFC-B6AF-3693C86DE930}" type="datetime4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1F4B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pPr marL="0" marR="0" lvl="0" indent="0" algn="l" defTabSz="1218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 mei 2023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1F4B"/>
              </a:solidFill>
              <a:effectLst/>
              <a:uLnTx/>
              <a:uFillTx/>
              <a:latin typeface="NLRTM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6B8BCE-4099-473A-85AF-0546C4F6B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001F4B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|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981B22-EBBC-45DA-B6E0-B0561C39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B5F9C-CFE5-4EC6-9BBB-664E2F56B033}" type="slidenum"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1F4B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pPr marL="0" marR="0" lvl="0" indent="0" algn="r" defTabSz="1218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1F4B"/>
              </a:solidFill>
              <a:effectLst/>
              <a:uLnTx/>
              <a:uFillTx/>
              <a:latin typeface="NLRTM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C638BA8-DF71-5A12-2E4B-34CDC6EDFF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124" y="413703"/>
            <a:ext cx="3682188" cy="301529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A958637-9558-8F6B-E22D-AF1BA6D9F7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01" y="3532782"/>
            <a:ext cx="3616611" cy="301147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33ABC28-8F84-FD75-30A3-C04BBE14F9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088" y="3532782"/>
            <a:ext cx="3799964" cy="301529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D4FD8-2F15-AE79-2582-B875DE9717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088" y="413703"/>
            <a:ext cx="3682188" cy="3061270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EDE2B359-60EF-3AB5-91DD-33335525E9AF}"/>
              </a:ext>
            </a:extLst>
          </p:cNvPr>
          <p:cNvSpPr txBox="1"/>
          <p:nvPr/>
        </p:nvSpPr>
        <p:spPr>
          <a:xfrm>
            <a:off x="136698" y="1521100"/>
            <a:ext cx="3044649" cy="372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7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 Bold"/>
                <a:ea typeface="+mn-ea"/>
                <a:cs typeface="+mn-cs"/>
              </a:rPr>
              <a:t>Opzet</a:t>
            </a:r>
          </a:p>
          <a:p>
            <a:pPr marL="0" marR="0" lvl="0" indent="0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7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 Bold"/>
                <a:ea typeface="+mn-ea"/>
                <a:cs typeface="+mn-cs"/>
              </a:rPr>
              <a:t>Drone Services</a:t>
            </a:r>
          </a:p>
          <a:p>
            <a:pPr marL="0" marR="0" lvl="0" indent="0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7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 Bold"/>
                <a:ea typeface="+mn-ea"/>
                <a:cs typeface="+mn-cs"/>
              </a:rPr>
              <a:t>Port</a:t>
            </a:r>
          </a:p>
          <a:p>
            <a:pPr marL="0" marR="0" lvl="0" indent="0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LRTM"/>
              <a:ea typeface="+mn-ea"/>
              <a:cs typeface="+mn-cs"/>
            </a:endParaRPr>
          </a:p>
          <a:p>
            <a:pPr marL="285664" marR="0" lvl="0" indent="-285664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L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inks naar sites   </a:t>
            </a:r>
            <a:b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   voor contact </a:t>
            </a:r>
          </a:p>
          <a:p>
            <a:pPr marL="285664" marR="0" lvl="0" indent="-285664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Teksten van 50-70 </a:t>
            </a:r>
            <a:b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   woorden voor</a:t>
            </a:r>
            <a:b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   overzicht</a:t>
            </a:r>
          </a:p>
          <a:p>
            <a:pPr marL="285664" marR="0" lvl="0" indent="-285664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Links naar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vimeo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/ </a:t>
            </a:r>
            <a:b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  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youtube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LRTM"/>
                <a:ea typeface="+mn-ea"/>
                <a:cs typeface="+mn-cs"/>
              </a:rPr>
              <a:t> </a:t>
            </a:r>
          </a:p>
          <a:p>
            <a:pPr marL="0" marR="0" lvl="0" indent="0" algn="l" defTabSz="121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399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LRT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1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1E4FA37-40E4-CD29-508C-A433C5FE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9452"/>
            <a:ext cx="7084166" cy="13412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2628485-3998-506B-CA65-74062E8C93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7" y="3072630"/>
            <a:ext cx="5130024" cy="37853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E846E8D-030E-A323-0D7F-644F6F77B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545" y="827311"/>
            <a:ext cx="4401693" cy="27312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C67FD0-7FBA-2457-0A98-0E439706F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366" y="3618794"/>
            <a:ext cx="4102964" cy="288975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441D0A2-6513-DE39-3ECC-97FA9FC57BD2}"/>
              </a:ext>
            </a:extLst>
          </p:cNvPr>
          <p:cNvSpPr txBox="1"/>
          <p:nvPr/>
        </p:nvSpPr>
        <p:spPr>
          <a:xfrm>
            <a:off x="3097439" y="1966160"/>
            <a:ext cx="71876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Succesvolle eerste dronelevering</a:t>
            </a:r>
          </a:p>
          <a:p>
            <a:r>
              <a:rPr lang="nl-NL" sz="2400" dirty="0"/>
              <a:t>bij pakketkluis Hub Borger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F431539-8BAD-026D-EF41-D3332E6C30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420" y="2883536"/>
            <a:ext cx="2146169" cy="36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99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E6E1F-786A-4FB4-A2E7-80379D60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Boodschap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E5767-0484-45D7-B461-E8CE1C148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04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nl-NL" sz="3600" dirty="0"/>
          </a:p>
          <a:p>
            <a:pPr marL="0" indent="0" algn="ctr">
              <a:buNone/>
            </a:pPr>
            <a:r>
              <a:rPr lang="nl-NL" sz="3600" dirty="0"/>
              <a:t>Realiseer je dat we de openbare ruimte in 3D gaan gebruiken.</a:t>
            </a:r>
          </a:p>
          <a:p>
            <a:pPr marL="0" indent="0" algn="ctr">
              <a:buNone/>
            </a:pPr>
            <a:endParaRPr lang="nl-NL" sz="3600" dirty="0"/>
          </a:p>
          <a:p>
            <a:pPr marL="0" indent="0" algn="ctr">
              <a:buNone/>
            </a:pPr>
            <a:r>
              <a:rPr lang="nl-NL" sz="3600" dirty="0"/>
              <a:t>Gaat alleen lukken als we zorgvuldig zijn met de maatschappelijke acceptatie.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806884-E123-4297-B8A8-FC1BFCDE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43" y="5296308"/>
            <a:ext cx="708416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4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E6E1F-786A-4FB4-A2E7-80379D60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Boodschap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E5767-0484-45D7-B461-E8CE1C148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04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nl-NL" sz="3600" dirty="0"/>
          </a:p>
          <a:p>
            <a:pPr marL="0" indent="0" algn="ctr">
              <a:buNone/>
            </a:pPr>
            <a:r>
              <a:rPr lang="nl-NL" sz="3600" dirty="0"/>
              <a:t>Realiseer je dat we de openbare ruimte in 3D gaan gebruiken.</a:t>
            </a:r>
          </a:p>
          <a:p>
            <a:pPr marL="0" indent="0" algn="ctr">
              <a:buNone/>
            </a:pPr>
            <a:endParaRPr lang="nl-NL" sz="3600" dirty="0"/>
          </a:p>
          <a:p>
            <a:pPr marL="0" indent="0" algn="ctr">
              <a:buNone/>
            </a:pPr>
            <a:r>
              <a:rPr lang="nl-NL" sz="3600" dirty="0"/>
              <a:t>Gaat alleen lukken als we zorgvuldig zijn met de maatschappelijke acceptatie.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806884-E123-4297-B8A8-FC1BFCDE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43" y="5296308"/>
            <a:ext cx="708416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13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close-up afbeelding van het lijndiagram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8457370-DB8E-694A-4FCB-17AFEE85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74" y="106006"/>
            <a:ext cx="3524250" cy="3076575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FE2DAF6B-DE2E-5976-DF90-633170DD7834}"/>
              </a:ext>
            </a:extLst>
          </p:cNvPr>
          <p:cNvSpPr txBox="1"/>
          <p:nvPr/>
        </p:nvSpPr>
        <p:spPr>
          <a:xfrm>
            <a:off x="223346" y="4805272"/>
            <a:ext cx="68109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www.dronenetwerkgemeenten.nl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Taak: gemeenten verbinden en samenwerken bij het gebruik van het lage luchtruim</a:t>
            </a:r>
          </a:p>
          <a:p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DCNL (Drone Council Nederland).</a:t>
            </a:r>
          </a:p>
          <a:p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Taak: ontwikkelingen in de Nederlandse dronesector bevorderen.</a:t>
            </a:r>
          </a:p>
        </p:txBody>
      </p:sp>
      <p:pic>
        <p:nvPicPr>
          <p:cNvPr id="25" name="Afbeelding 24" descr="Afbeelding met kaart&#10;&#10;Automatisch gegenereerde beschrijving">
            <a:extLst>
              <a:ext uri="{FF2B5EF4-FFF2-40B4-BE49-F238E27FC236}">
                <a16:creationId xmlns:a16="http://schemas.microsoft.com/office/drawing/2014/main" id="{361DA3FE-4CCB-F0BB-2B6E-E5C9EFD75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621" y="-53187"/>
            <a:ext cx="2313742" cy="69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close-up afbeelding van het lijndiagram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FB51BA4-A558-8FDF-DE89-08E0EDE83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160" y="467956"/>
            <a:ext cx="3505200" cy="1924050"/>
          </a:xfrm>
          <a:prstGeom prst="rect">
            <a:avLst/>
          </a:prstGeom>
        </p:spPr>
      </p:pic>
      <p:pic>
        <p:nvPicPr>
          <p:cNvPr id="14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41411064-7669-E13C-7481-286C43B1B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850" y="465978"/>
            <a:ext cx="3524249" cy="2079885"/>
          </a:xfrm>
          <a:prstGeom prst="rect">
            <a:avLst/>
          </a:prstGeom>
        </p:spPr>
      </p:pic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058EE618-5120-5AFF-FB98-E59484EAF1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935" y="3710250"/>
            <a:ext cx="3450425" cy="2190750"/>
          </a:xfrm>
          <a:prstGeom prst="rect">
            <a:avLst/>
          </a:prstGeom>
        </p:spPr>
      </p:pic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8F98D913-91E9-3912-51A1-72B88357D0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675" y="3662625"/>
            <a:ext cx="345042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9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E6E1F-786A-4FB4-A2E7-80379D60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454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Gemeente HLT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E5767-0484-45D7-B461-E8CE1C148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sz="3600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806884-E123-4297-B8A8-FC1BFCDEA4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354" y="6022299"/>
            <a:ext cx="3559548" cy="67392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22BB6B9-EF43-047E-DCE6-7ABA9B91E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78" y="1503485"/>
            <a:ext cx="7793560" cy="43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64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close-up afbeelding van het lijndiagram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A0717C0-7124-030E-499F-C1478EEBFF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70" y="1097845"/>
            <a:ext cx="8107453" cy="545137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A0877C4-B208-7A59-3112-4C2DBA6E67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977" y="1742837"/>
            <a:ext cx="3213849" cy="383452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B19BEBB-206F-E1B1-3636-9EA35ACC4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770" y="5613576"/>
            <a:ext cx="5986791" cy="76816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902B026-0081-7D0B-9CF4-F49F6A0E0206}"/>
              </a:ext>
            </a:extLst>
          </p:cNvPr>
          <p:cNvSpPr/>
          <p:nvPr/>
        </p:nvSpPr>
        <p:spPr>
          <a:xfrm>
            <a:off x="413124" y="157543"/>
            <a:ext cx="115595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Inwinnen </a:t>
            </a:r>
            <a:r>
              <a:rPr lang="nl-NL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Waterloopje_Katwijk</a:t>
            </a:r>
            <a:r>
              <a:rPr lang="nl-NL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r>
              <a:rPr lang="nl-NL" sz="5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    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365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close-up afbeelding van het lijndiagram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6BB5F7BE-C523-F1E5-2DCE-052C65A33123}"/>
              </a:ext>
            </a:extLst>
          </p:cNvPr>
          <p:cNvSpPr/>
          <p:nvPr/>
        </p:nvSpPr>
        <p:spPr>
          <a:xfrm>
            <a:off x="413123" y="157543"/>
            <a:ext cx="118750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Inwinnen </a:t>
            </a:r>
            <a:r>
              <a:rPr lang="nl-NL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Waterloopje_Katwijk</a:t>
            </a:r>
            <a:r>
              <a:rPr lang="nl-NL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r>
              <a:rPr lang="nl-NL" sz="5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    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EED8C9C-2F3F-D599-C8FB-4E925B6DE002}"/>
              </a:ext>
            </a:extLst>
          </p:cNvPr>
          <p:cNvSpPr txBox="1"/>
          <p:nvPr/>
        </p:nvSpPr>
        <p:spPr>
          <a:xfrm>
            <a:off x="254582" y="4641871"/>
            <a:ext cx="4428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Getallen van de dronevlucht!</a:t>
            </a:r>
          </a:p>
          <a:p>
            <a:endParaRPr lang="nl-NL" sz="1400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Vliegtijd               	8 minuten</a:t>
            </a:r>
          </a:p>
          <a:p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Afstand                	1200 meter</a:t>
            </a:r>
          </a:p>
          <a:p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Foto’s		     	110 stuks</a:t>
            </a:r>
          </a:p>
          <a:p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Bestrekengebied   	6420 m² </a:t>
            </a:r>
          </a:p>
          <a:p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Verwerkingstijd    	27 min. 33 sec.     		</a:t>
            </a:r>
          </a:p>
          <a:p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XYZ punten	     	6.472.960 stuks points</a:t>
            </a:r>
          </a:p>
          <a:p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FDDE8ADE-CF54-4C14-FB39-08A00FB51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52588" y="382152"/>
            <a:ext cx="3728441" cy="4966239"/>
          </a:xfrm>
          <a:prstGeom prst="rect">
            <a:avLst/>
          </a:prstGeom>
          <a:ln w="88900" cap="sq" cmpd="thickThin">
            <a:solidFill>
              <a:srgbClr val="1D6D8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63611E6-41A5-1B12-332E-2F1F2B7A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067" y="4820886"/>
            <a:ext cx="3123782" cy="204006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6740418-A040-8254-ABA6-C5E1DF38611B}"/>
              </a:ext>
            </a:extLst>
          </p:cNvPr>
          <p:cNvSpPr/>
          <p:nvPr/>
        </p:nvSpPr>
        <p:spPr>
          <a:xfrm>
            <a:off x="529839" y="922946"/>
            <a:ext cx="5157866" cy="380654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9C4CDC4-7B74-1088-D61C-73B8391C4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34" y="1036563"/>
            <a:ext cx="4112318" cy="365347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8DDE2A6-6020-E8F8-7171-0E67F1E1EF59}"/>
              </a:ext>
            </a:extLst>
          </p:cNvPr>
          <p:cNvSpPr txBox="1"/>
          <p:nvPr/>
        </p:nvSpPr>
        <p:spPr>
          <a:xfrm>
            <a:off x="7281297" y="4996072"/>
            <a:ext cx="44285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Getallen van de landmeter!</a:t>
            </a:r>
          </a:p>
          <a:p>
            <a:endParaRPr lang="nl-NL" sz="1400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meettijd                 10 uur            	 		</a:t>
            </a:r>
          </a:p>
          <a:p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XYZ punten	     	853 metingen.</a:t>
            </a:r>
          </a:p>
          <a:p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A1961AFA-EF60-0576-799A-99A47ECE7272}"/>
              </a:ext>
            </a:extLst>
          </p:cNvPr>
          <p:cNvSpPr/>
          <p:nvPr/>
        </p:nvSpPr>
        <p:spPr>
          <a:xfrm>
            <a:off x="5053352" y="4625701"/>
            <a:ext cx="1857687" cy="1830903"/>
          </a:xfrm>
          <a:prstGeom prst="ellipse">
            <a:avLst/>
          </a:prstGeom>
          <a:noFill/>
          <a:ln w="19050">
            <a:solidFill>
              <a:srgbClr val="0C5872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1E05F79A-7B0B-6F85-6844-DA81BB5D5A2A}"/>
              </a:ext>
            </a:extLst>
          </p:cNvPr>
          <p:cNvSpPr/>
          <p:nvPr/>
        </p:nvSpPr>
        <p:spPr>
          <a:xfrm>
            <a:off x="5133394" y="4679516"/>
            <a:ext cx="1705287" cy="1715308"/>
          </a:xfrm>
          <a:prstGeom prst="ellipse">
            <a:avLst/>
          </a:prstGeom>
          <a:noFill/>
          <a:ln w="19050">
            <a:solidFill>
              <a:srgbClr val="24718B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F9C85A-0A15-BE90-7003-63983B07D4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14" y="4735687"/>
            <a:ext cx="1637513" cy="16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7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close-up afbeelding van het lijndiagram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CD587D7-04B7-723A-BA5B-C3BB7EE26F1A}"/>
              </a:ext>
            </a:extLst>
          </p:cNvPr>
          <p:cNvSpPr/>
          <p:nvPr/>
        </p:nvSpPr>
        <p:spPr>
          <a:xfrm>
            <a:off x="413123" y="157543"/>
            <a:ext cx="11875039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Invasieve exoten in de gemeente</a:t>
            </a:r>
            <a:endParaRPr lang="nl-NL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nl-NL" sz="5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    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5AD2F1-C95A-CE63-9311-D353D7FC5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92" y="969900"/>
            <a:ext cx="5067161" cy="3048339"/>
          </a:xfrm>
          <a:prstGeom prst="rect">
            <a:avLst/>
          </a:prstGeom>
        </p:spPr>
      </p:pic>
      <p:pic>
        <p:nvPicPr>
          <p:cNvPr id="6" name="Afbeelding 5" descr="Afbeelding met tekst, soep&#10;&#10;Automatisch gegenereerde beschrijving">
            <a:extLst>
              <a:ext uri="{FF2B5EF4-FFF2-40B4-BE49-F238E27FC236}">
                <a16:creationId xmlns:a16="http://schemas.microsoft.com/office/drawing/2014/main" id="{F8399F5A-3B65-785E-305D-80638455DA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612" y="1525036"/>
            <a:ext cx="1100414" cy="422118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A09589C-0705-8BEB-D5E6-35B54D36A59A}"/>
              </a:ext>
            </a:extLst>
          </p:cNvPr>
          <p:cNvSpPr txBox="1"/>
          <p:nvPr/>
        </p:nvSpPr>
        <p:spPr>
          <a:xfrm>
            <a:off x="9032315" y="1525036"/>
            <a:ext cx="3023982" cy="43704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Origineel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Origineel met omlijning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Infrarood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 err="1">
                <a:solidFill>
                  <a:schemeClr val="bg1"/>
                </a:solidFill>
              </a:rPr>
              <a:t>Near</a:t>
            </a:r>
            <a:r>
              <a:rPr lang="nl-NL" sz="2000" dirty="0">
                <a:solidFill>
                  <a:schemeClr val="bg1"/>
                </a:solidFill>
              </a:rPr>
              <a:t>-infrarood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Warmtebeeld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binnen, elektronica, licht, open&#10;&#10;Automatisch gegenereerde beschrijving">
            <a:extLst>
              <a:ext uri="{FF2B5EF4-FFF2-40B4-BE49-F238E27FC236}">
                <a16:creationId xmlns:a16="http://schemas.microsoft.com/office/drawing/2014/main" id="{B584DACE-2122-2EDA-E296-A144954CD5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913" y="4116731"/>
            <a:ext cx="2421358" cy="242135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5F2ABE0-B4AE-CFB9-23BC-962AD1DEFE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784" y="1316847"/>
            <a:ext cx="5315669" cy="42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9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1789 -0.29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1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close-up afbeelding van het lijndiagram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CD587D7-04B7-723A-BA5B-C3BB7EE26F1A}"/>
              </a:ext>
            </a:extLst>
          </p:cNvPr>
          <p:cNvSpPr/>
          <p:nvPr/>
        </p:nvSpPr>
        <p:spPr>
          <a:xfrm>
            <a:off x="413123" y="157543"/>
            <a:ext cx="11875039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Invasieve exoten in de gemeente</a:t>
            </a:r>
            <a:endParaRPr lang="nl-NL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nl-NL" sz="5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    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Afbeelding 1" descr="Afbeelding met soep&#10;&#10;Automatisch gegenereerde beschrijving">
            <a:extLst>
              <a:ext uri="{FF2B5EF4-FFF2-40B4-BE49-F238E27FC236}">
                <a16:creationId xmlns:a16="http://schemas.microsoft.com/office/drawing/2014/main" id="{F267647D-1268-F837-A5A1-8A88FC22C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68" y="1085080"/>
            <a:ext cx="7047450" cy="526444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7E9A6E3-DFD4-14BC-E33B-CF4C5578991F}"/>
              </a:ext>
            </a:extLst>
          </p:cNvPr>
          <p:cNvSpPr txBox="1"/>
          <p:nvPr/>
        </p:nvSpPr>
        <p:spPr>
          <a:xfrm>
            <a:off x="8269470" y="1209381"/>
            <a:ext cx="30529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foto’s die vanuit de lucht zijn gemaakt met een drone bevatten veel waardevolle informatie, waarbij </a:t>
            </a:r>
          </a:p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Machine Learning een uitkomst biedt om in korte tijd patronen en indicatoren in het landschap te ontdekken en onderzoeken (firma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Ecogoggle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zwarte Engbloem</a:t>
            </a:r>
          </a:p>
        </p:txBody>
      </p:sp>
      <p:pic>
        <p:nvPicPr>
          <p:cNvPr id="8" name="Afbeelding 7" descr="Afbeelding met plant, groente&#10;&#10;Automatisch gegenereerde beschrijving">
            <a:extLst>
              <a:ext uri="{FF2B5EF4-FFF2-40B4-BE49-F238E27FC236}">
                <a16:creationId xmlns:a16="http://schemas.microsoft.com/office/drawing/2014/main" id="{9C01B190-C3A4-6516-8D71-76E4526A9F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74406" y="5101039"/>
            <a:ext cx="2240437" cy="168032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157F1E53-803B-FE7C-B64D-4A0941F94714}"/>
              </a:ext>
            </a:extLst>
          </p:cNvPr>
          <p:cNvSpPr/>
          <p:nvPr/>
        </p:nvSpPr>
        <p:spPr>
          <a:xfrm>
            <a:off x="48081" y="6099337"/>
            <a:ext cx="2895600" cy="6820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8D4E34A-0BF6-341F-CC6D-DBDD76B711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6187468"/>
            <a:ext cx="2466975" cy="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33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kst slide basis (lichtblauw) NLRTM">
  <a:themeElements>
    <a:clrScheme name="Port of Rotterdam">
      <a:dk1>
        <a:sysClr val="windowText" lastClr="000000"/>
      </a:dk1>
      <a:lt1>
        <a:sysClr val="window" lastClr="FFFFFF"/>
      </a:lt1>
      <a:dk2>
        <a:srgbClr val="001F4B"/>
      </a:dk2>
      <a:lt2>
        <a:srgbClr val="FFD800"/>
      </a:lt2>
      <a:accent1>
        <a:srgbClr val="009CD6"/>
      </a:accent1>
      <a:accent2>
        <a:srgbClr val="C4BFB9"/>
      </a:accent2>
      <a:accent3>
        <a:srgbClr val="CDCD00"/>
      </a:accent3>
      <a:accent4>
        <a:srgbClr val="D9EBF8"/>
      </a:accent4>
      <a:accent5>
        <a:srgbClr val="F39900"/>
      </a:accent5>
      <a:accent6>
        <a:srgbClr val="003076"/>
      </a:accent6>
      <a:hlink>
        <a:srgbClr val="FF2180"/>
      </a:hlink>
      <a:folHlink>
        <a:srgbClr val="FF0505"/>
      </a:folHlink>
    </a:clrScheme>
    <a:fontScheme name="Aangepast 1">
      <a:majorFont>
        <a:latin typeface="NLRTM Bold"/>
        <a:ea typeface=""/>
        <a:cs typeface=""/>
      </a:majorFont>
      <a:minorFont>
        <a:latin typeface="NLRTM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1PP-003_HbR_2020_NLRTM" id="{FC95B08B-7472-4F36-8122-18EC6A2D651B}" vid="{ABC2F7CE-2F39-4725-BA76-B03E4EA563F5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EE2E4A707A0A42B889F2D4F31C62E7" ma:contentTypeVersion="12" ma:contentTypeDescription="Een nieuw document maken." ma:contentTypeScope="" ma:versionID="1d8d543d9f98ce048b0a390abe03e2b6">
  <xsd:schema xmlns:xsd="http://www.w3.org/2001/XMLSchema" xmlns:xs="http://www.w3.org/2001/XMLSchema" xmlns:p="http://schemas.microsoft.com/office/2006/metadata/properties" xmlns:ns3="08d7e492-922f-4edc-9bb1-a1bd0ad093b3" xmlns:ns4="3a261717-1783-4596-b044-8d38a68d664b" targetNamespace="http://schemas.microsoft.com/office/2006/metadata/properties" ma:root="true" ma:fieldsID="eb0f1e800e58e7da8366d1a54a1a5acb" ns3:_="" ns4:_="">
    <xsd:import namespace="08d7e492-922f-4edc-9bb1-a1bd0ad093b3"/>
    <xsd:import namespace="3a261717-1783-4596-b044-8d38a68d66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d7e492-922f-4edc-9bb1-a1bd0ad09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61717-1783-4596-b044-8d38a68d664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d7e492-922f-4edc-9bb1-a1bd0ad093b3" xsi:nil="true"/>
  </documentManagement>
</p:properties>
</file>

<file path=customXml/itemProps1.xml><?xml version="1.0" encoding="utf-8"?>
<ds:datastoreItem xmlns:ds="http://schemas.openxmlformats.org/officeDocument/2006/customXml" ds:itemID="{9DE5A986-83A3-4CB8-9A17-D89FBBA723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92C527-D412-4693-A0DD-6877195BAC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d7e492-922f-4edc-9bb1-a1bd0ad093b3"/>
    <ds:schemaRef ds:uri="3a261717-1783-4596-b044-8d38a68d66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78CDC1-027D-4FC9-B129-6DB56CB3FB3D}">
  <ds:schemaRefs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3a261717-1783-4596-b044-8d38a68d664b"/>
    <ds:schemaRef ds:uri="http://purl.org/dc/terms/"/>
    <ds:schemaRef ds:uri="http://schemas.microsoft.com/office/2006/documentManagement/types"/>
    <ds:schemaRef ds:uri="08d7e492-922f-4edc-9bb1-a1bd0ad093b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349</Words>
  <Application>Microsoft Office PowerPoint</Application>
  <PresentationFormat>Breedbeeld</PresentationFormat>
  <Paragraphs>96</Paragraphs>
  <Slides>17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NLRTM</vt:lpstr>
      <vt:lpstr>NLRTM Bold</vt:lpstr>
      <vt:lpstr>NLRTM ExtraBold</vt:lpstr>
      <vt:lpstr>NLRTM Italic</vt:lpstr>
      <vt:lpstr>Verdana</vt:lpstr>
      <vt:lpstr>Wingdings</vt:lpstr>
      <vt:lpstr>Kantoorthema</vt:lpstr>
      <vt:lpstr>Tekst slide basis (lichtblauw) NLRTM</vt:lpstr>
      <vt:lpstr>PowerPoint-presentatie</vt:lpstr>
      <vt:lpstr>Boodschap</vt:lpstr>
      <vt:lpstr>PowerPoint-presentatie</vt:lpstr>
      <vt:lpstr>PowerPoint-presentatie</vt:lpstr>
      <vt:lpstr>Gemeente HLT</vt:lpstr>
      <vt:lpstr>PowerPoint-presentatie</vt:lpstr>
      <vt:lpstr>PowerPoint-presentatie</vt:lpstr>
      <vt:lpstr>PowerPoint-presentatie</vt:lpstr>
      <vt:lpstr>PowerPoint-presentatie</vt:lpstr>
      <vt:lpstr>Gemeente Deventer</vt:lpstr>
      <vt:lpstr>Gemeente Losser</vt:lpstr>
      <vt:lpstr>Gemeente Rotterdam</vt:lpstr>
      <vt:lpstr>Gemeente Rotterdam</vt:lpstr>
      <vt:lpstr>Droneverbinding Galileo</vt:lpstr>
      <vt:lpstr>PowerPoint-presentatie</vt:lpstr>
      <vt:lpstr>PowerPoint-presentatie</vt:lpstr>
      <vt:lpstr>Boodschap</vt:lpstr>
    </vt:vector>
  </TitlesOfParts>
  <Company>Gemeente Apeldoorn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‘Landt t wel?’</dc:title>
  <dc:creator>Westerhof, R.</dc:creator>
  <cp:lastModifiedBy>info</cp:lastModifiedBy>
  <cp:revision>5</cp:revision>
  <dcterms:created xsi:type="dcterms:W3CDTF">2023-03-16T14:15:08Z</dcterms:created>
  <dcterms:modified xsi:type="dcterms:W3CDTF">2023-05-10T11:59:14Z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0x01010083EE2E4A707A0A42B889F2D4F31C62E7</vt:lpwstr>
  </property>
</Properties>
</file>